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76" r:id="rId7"/>
    <p:sldId id="271" r:id="rId8"/>
    <p:sldId id="272" r:id="rId9"/>
    <p:sldId id="274" r:id="rId10"/>
    <p:sldId id="273" r:id="rId11"/>
    <p:sldId id="277" r:id="rId12"/>
    <p:sldId id="257" r:id="rId13"/>
    <p:sldId id="275" r:id="rId14"/>
    <p:sldId id="268" r:id="rId15"/>
    <p:sldId id="278" r:id="rId16"/>
    <p:sldId id="267" r:id="rId17"/>
    <p:sldId id="279" r:id="rId18"/>
    <p:sldId id="280" r:id="rId19"/>
    <p:sldId id="281" r:id="rId20"/>
    <p:sldId id="261" r:id="rId21"/>
  </p:sldIdLst>
  <p:sldSz cx="12192000" cy="6858000"/>
  <p:notesSz cx="6792913" cy="99250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D7E"/>
    <a:srgbClr val="123390"/>
    <a:srgbClr val="5F7184"/>
    <a:srgbClr val="07477F"/>
    <a:srgbClr val="0E2870"/>
    <a:srgbClr val="F7F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4FCAA9-5234-198C-449D-79AAF47CB50F}" v="2" dt="2022-10-24T11:09:53.332"/>
    <p1510:client id="{CBA97B5B-10C9-74F6-01E6-82012C0F11DD}" v="57" dt="2022-10-24T13:25:11.308"/>
    <p1510:client id="{7AFAD0FB-B750-48AE-9E82-8B4D6C22D5E4}" v="1" dt="2023-09-11T05:15:34.3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AC15CD-B3F4-4689-90D5-CAF7F7EB6427}" type="doc">
      <dgm:prSet loTypeId="urn:microsoft.com/office/officeart/2005/8/layout/hProcess6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3BCE7B5A-14E9-41BF-85B5-FD525EF2F5F1}">
      <dgm:prSet phldrT="[Text]"/>
      <dgm:spPr>
        <a:solidFill>
          <a:srgbClr val="102D7E"/>
        </a:solidFill>
      </dgm:spPr>
      <dgm:t>
        <a:bodyPr/>
        <a:lstStyle/>
        <a:p>
          <a:r>
            <a:rPr lang="cs-CZ" dirty="0"/>
            <a:t>2020</a:t>
          </a:r>
        </a:p>
      </dgm:t>
    </dgm:pt>
    <dgm:pt modelId="{192B1598-0ADB-442E-8340-70330E71FD9F}" type="parTrans" cxnId="{3A0D48BE-52A0-4C4A-8040-35F0895B2E68}">
      <dgm:prSet/>
      <dgm:spPr/>
      <dgm:t>
        <a:bodyPr/>
        <a:lstStyle/>
        <a:p>
          <a:endParaRPr lang="cs-CZ"/>
        </a:p>
      </dgm:t>
    </dgm:pt>
    <dgm:pt modelId="{8D7F74FB-4800-461D-B1B7-4E1470B63859}" type="sibTrans" cxnId="{3A0D48BE-52A0-4C4A-8040-35F0895B2E68}">
      <dgm:prSet/>
      <dgm:spPr/>
      <dgm:t>
        <a:bodyPr/>
        <a:lstStyle/>
        <a:p>
          <a:endParaRPr lang="cs-CZ"/>
        </a:p>
      </dgm:t>
    </dgm:pt>
    <dgm:pt modelId="{6A34EE9E-D1AD-4739-B834-13253284D2BC}">
      <dgm:prSet phldrT="[Text]" custT="1"/>
      <dgm:spPr/>
      <dgm:t>
        <a:bodyPr/>
        <a:lstStyle/>
        <a:p>
          <a:pPr algn="l"/>
          <a:r>
            <a:rPr lang="cs-CZ" sz="1800" dirty="0">
              <a:solidFill>
                <a:srgbClr val="102D7E"/>
              </a:solidFill>
            </a:rPr>
            <a:t>18 Informační technologie</a:t>
          </a:r>
        </a:p>
      </dgm:t>
    </dgm:pt>
    <dgm:pt modelId="{78A6D4C0-BC0B-4D57-96D9-4B5B0D482326}" type="parTrans" cxnId="{842182D9-E311-4F5F-9E5C-757C59BF98BF}">
      <dgm:prSet/>
      <dgm:spPr/>
      <dgm:t>
        <a:bodyPr/>
        <a:lstStyle/>
        <a:p>
          <a:endParaRPr lang="cs-CZ"/>
        </a:p>
      </dgm:t>
    </dgm:pt>
    <dgm:pt modelId="{1E3AD931-A2BF-4C19-98FA-7A7E3CF3D39F}" type="sibTrans" cxnId="{842182D9-E311-4F5F-9E5C-757C59BF98BF}">
      <dgm:prSet/>
      <dgm:spPr/>
      <dgm:t>
        <a:bodyPr/>
        <a:lstStyle/>
        <a:p>
          <a:endParaRPr lang="cs-CZ"/>
        </a:p>
      </dgm:t>
    </dgm:pt>
    <dgm:pt modelId="{D9D62C3B-73CF-44C7-BBAA-D6F14E037015}">
      <dgm:prSet phldrT="[Text]"/>
      <dgm:spPr>
        <a:solidFill>
          <a:srgbClr val="123390"/>
        </a:solidFill>
      </dgm:spPr>
      <dgm:t>
        <a:bodyPr/>
        <a:lstStyle/>
        <a:p>
          <a:r>
            <a:rPr lang="cs-CZ" dirty="0"/>
            <a:t>2021</a:t>
          </a:r>
        </a:p>
      </dgm:t>
    </dgm:pt>
    <dgm:pt modelId="{1357AB7A-9049-44E0-91BE-6BBDC617BD90}" type="parTrans" cxnId="{176C34FA-915C-48C9-9EE6-0B894823A2B5}">
      <dgm:prSet/>
      <dgm:spPr/>
      <dgm:t>
        <a:bodyPr/>
        <a:lstStyle/>
        <a:p>
          <a:endParaRPr lang="cs-CZ"/>
        </a:p>
      </dgm:t>
    </dgm:pt>
    <dgm:pt modelId="{3DA590BF-EE0F-468A-87C1-58A6A722B7ED}" type="sibTrans" cxnId="{176C34FA-915C-48C9-9EE6-0B894823A2B5}">
      <dgm:prSet/>
      <dgm:spPr/>
      <dgm:t>
        <a:bodyPr/>
        <a:lstStyle/>
        <a:p>
          <a:endParaRPr lang="cs-CZ"/>
        </a:p>
      </dgm:t>
    </dgm:pt>
    <dgm:pt modelId="{E564614F-468B-4E12-8801-32B9D2A32669}">
      <dgm:prSet phldrT="[Text]" custT="1"/>
      <dgm:spPr/>
      <dgm:t>
        <a:bodyPr/>
        <a:lstStyle/>
        <a:p>
          <a:pPr marL="180975" indent="-180975" algn="l"/>
          <a:r>
            <a:rPr lang="cs-CZ" sz="1800" dirty="0">
              <a:solidFill>
                <a:srgbClr val="102D7E"/>
              </a:solidFill>
            </a:rPr>
            <a:t>základní vzdělávání</a:t>
          </a:r>
        </a:p>
      </dgm:t>
    </dgm:pt>
    <dgm:pt modelId="{FD1F4F04-E859-4302-99E8-DF350B6469CD}" type="parTrans" cxnId="{269647B7-0254-4B08-9722-1BE87A29036D}">
      <dgm:prSet/>
      <dgm:spPr/>
      <dgm:t>
        <a:bodyPr/>
        <a:lstStyle/>
        <a:p>
          <a:endParaRPr lang="cs-CZ"/>
        </a:p>
      </dgm:t>
    </dgm:pt>
    <dgm:pt modelId="{960492AC-9F27-4DF5-A1D6-85726D07C8E6}" type="sibTrans" cxnId="{269647B7-0254-4B08-9722-1BE87A29036D}">
      <dgm:prSet/>
      <dgm:spPr/>
      <dgm:t>
        <a:bodyPr/>
        <a:lstStyle/>
        <a:p>
          <a:endParaRPr lang="cs-CZ"/>
        </a:p>
      </dgm:t>
    </dgm:pt>
    <dgm:pt modelId="{1BC483D0-6CF4-4D56-AAE2-7DB0D949C325}">
      <dgm:prSet phldrT="[Text]" custT="1"/>
      <dgm:spPr/>
      <dgm:t>
        <a:bodyPr/>
        <a:lstStyle/>
        <a:p>
          <a:pPr marL="180975" indent="-180975" algn="l">
            <a:tabLst/>
          </a:pPr>
          <a:r>
            <a:rPr lang="cs-CZ" sz="1800" dirty="0">
              <a:solidFill>
                <a:srgbClr val="102D7E"/>
              </a:solidFill>
            </a:rPr>
            <a:t>gymnaziální vzdělávání</a:t>
          </a:r>
        </a:p>
      </dgm:t>
    </dgm:pt>
    <dgm:pt modelId="{1FBBC0B7-34A0-4E1A-B2B2-4320782C7BFD}" type="parTrans" cxnId="{D5854D24-8686-4C93-898F-B09E59FF4A84}">
      <dgm:prSet/>
      <dgm:spPr/>
      <dgm:t>
        <a:bodyPr/>
        <a:lstStyle/>
        <a:p>
          <a:endParaRPr lang="cs-CZ"/>
        </a:p>
      </dgm:t>
    </dgm:pt>
    <dgm:pt modelId="{93C60ABB-D0EA-4BC4-96C3-36372ADF9947}" type="sibTrans" cxnId="{D5854D24-8686-4C93-898F-B09E59FF4A84}">
      <dgm:prSet/>
      <dgm:spPr/>
      <dgm:t>
        <a:bodyPr/>
        <a:lstStyle/>
        <a:p>
          <a:endParaRPr lang="cs-CZ"/>
        </a:p>
      </dgm:t>
    </dgm:pt>
    <dgm:pt modelId="{4F743151-8DDE-49DB-8D9E-93990005BD1F}">
      <dgm:prSet phldrT="[Text]"/>
      <dgm:spPr>
        <a:solidFill>
          <a:srgbClr val="123390"/>
        </a:solidFill>
      </dgm:spPr>
      <dgm:t>
        <a:bodyPr/>
        <a:lstStyle/>
        <a:p>
          <a:r>
            <a:rPr lang="cs-CZ" dirty="0"/>
            <a:t>2023</a:t>
          </a:r>
        </a:p>
      </dgm:t>
    </dgm:pt>
    <dgm:pt modelId="{8D1380F4-F941-4542-B5BE-F6D619D63DF6}" type="parTrans" cxnId="{FA058CCF-2620-4988-9106-5FEDC79110FA}">
      <dgm:prSet/>
      <dgm:spPr/>
      <dgm:t>
        <a:bodyPr/>
        <a:lstStyle/>
        <a:p>
          <a:endParaRPr lang="cs-CZ"/>
        </a:p>
      </dgm:t>
    </dgm:pt>
    <dgm:pt modelId="{73556FEF-F2E0-48BE-AC6D-17EE3388BCF6}" type="sibTrans" cxnId="{FA058CCF-2620-4988-9106-5FEDC79110FA}">
      <dgm:prSet/>
      <dgm:spPr/>
      <dgm:t>
        <a:bodyPr/>
        <a:lstStyle/>
        <a:p>
          <a:endParaRPr lang="cs-CZ"/>
        </a:p>
      </dgm:t>
    </dgm:pt>
    <dgm:pt modelId="{321DCCCD-B3ED-4DFD-965E-424B0C840437}">
      <dgm:prSet phldrT="[Text]"/>
      <dgm:spPr/>
      <dgm:t>
        <a:bodyPr/>
        <a:lstStyle/>
        <a:p>
          <a:pPr algn="l"/>
          <a:r>
            <a:rPr lang="cs-CZ" dirty="0">
              <a:solidFill>
                <a:srgbClr val="102D7E"/>
              </a:solidFill>
            </a:rPr>
            <a:t>střední odborné vzdělávání</a:t>
          </a:r>
        </a:p>
      </dgm:t>
    </dgm:pt>
    <dgm:pt modelId="{87A6719B-133C-4587-BA5C-5556CF52CAD4}" type="parTrans" cxnId="{640E273A-4527-46B5-B817-12AFB00C82EF}">
      <dgm:prSet/>
      <dgm:spPr/>
      <dgm:t>
        <a:bodyPr/>
        <a:lstStyle/>
        <a:p>
          <a:endParaRPr lang="cs-CZ"/>
        </a:p>
      </dgm:t>
    </dgm:pt>
    <dgm:pt modelId="{B3A045F4-9915-44B9-BB11-9807F9444483}" type="sibTrans" cxnId="{640E273A-4527-46B5-B817-12AFB00C82EF}">
      <dgm:prSet/>
      <dgm:spPr/>
      <dgm:t>
        <a:bodyPr/>
        <a:lstStyle/>
        <a:p>
          <a:endParaRPr lang="cs-CZ"/>
        </a:p>
      </dgm:t>
    </dgm:pt>
    <dgm:pt modelId="{ED1B1AC9-AEFD-4056-A9F9-A2BAEEE1CC16}" type="pres">
      <dgm:prSet presAssocID="{CEAC15CD-B3F4-4689-90D5-CAF7F7EB6427}" presName="theList" presStyleCnt="0">
        <dgm:presLayoutVars>
          <dgm:dir/>
          <dgm:animLvl val="lvl"/>
          <dgm:resizeHandles val="exact"/>
        </dgm:presLayoutVars>
      </dgm:prSet>
      <dgm:spPr/>
    </dgm:pt>
    <dgm:pt modelId="{54E0EC61-959D-4948-9A6F-772B3C16B2A5}" type="pres">
      <dgm:prSet presAssocID="{3BCE7B5A-14E9-41BF-85B5-FD525EF2F5F1}" presName="compNode" presStyleCnt="0"/>
      <dgm:spPr/>
    </dgm:pt>
    <dgm:pt modelId="{32AC99F1-9AE0-4A96-9F8A-91B7E1225D46}" type="pres">
      <dgm:prSet presAssocID="{3BCE7B5A-14E9-41BF-85B5-FD525EF2F5F1}" presName="noGeometry" presStyleCnt="0"/>
      <dgm:spPr/>
    </dgm:pt>
    <dgm:pt modelId="{3D695B71-A904-49BC-865F-180A156B879C}" type="pres">
      <dgm:prSet presAssocID="{3BCE7B5A-14E9-41BF-85B5-FD525EF2F5F1}" presName="childTextVisible" presStyleLbl="bgAccFollowNode1" presStyleIdx="0" presStyleCnt="3">
        <dgm:presLayoutVars>
          <dgm:bulletEnabled val="1"/>
        </dgm:presLayoutVars>
      </dgm:prSet>
      <dgm:spPr/>
    </dgm:pt>
    <dgm:pt modelId="{C91734FF-8F17-42C0-A011-008B8A37D5C1}" type="pres">
      <dgm:prSet presAssocID="{3BCE7B5A-14E9-41BF-85B5-FD525EF2F5F1}" presName="childTextHidden" presStyleLbl="bgAccFollowNode1" presStyleIdx="0" presStyleCnt="3"/>
      <dgm:spPr/>
    </dgm:pt>
    <dgm:pt modelId="{E38B2E7F-AF7C-405E-A3AB-0EDDE9FFAC14}" type="pres">
      <dgm:prSet presAssocID="{3BCE7B5A-14E9-41BF-85B5-FD525EF2F5F1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5E1DC926-CF28-4399-ABCD-DDA44719C594}" type="pres">
      <dgm:prSet presAssocID="{3BCE7B5A-14E9-41BF-85B5-FD525EF2F5F1}" presName="aSpace" presStyleCnt="0"/>
      <dgm:spPr/>
    </dgm:pt>
    <dgm:pt modelId="{79EDDAEC-E985-4D7C-8EC7-CF26FB8063CA}" type="pres">
      <dgm:prSet presAssocID="{D9D62C3B-73CF-44C7-BBAA-D6F14E037015}" presName="compNode" presStyleCnt="0"/>
      <dgm:spPr/>
    </dgm:pt>
    <dgm:pt modelId="{A5FC5984-23FC-4FD7-A3D7-FAF974EC8F98}" type="pres">
      <dgm:prSet presAssocID="{D9D62C3B-73CF-44C7-BBAA-D6F14E037015}" presName="noGeometry" presStyleCnt="0"/>
      <dgm:spPr/>
    </dgm:pt>
    <dgm:pt modelId="{099D6931-C1C9-4DB0-B5CB-B592F9F1F09D}" type="pres">
      <dgm:prSet presAssocID="{D9D62C3B-73CF-44C7-BBAA-D6F14E037015}" presName="childTextVisible" presStyleLbl="bgAccFollowNode1" presStyleIdx="1" presStyleCnt="3" custScaleX="112661">
        <dgm:presLayoutVars>
          <dgm:bulletEnabled val="1"/>
        </dgm:presLayoutVars>
      </dgm:prSet>
      <dgm:spPr/>
    </dgm:pt>
    <dgm:pt modelId="{E1CC04A8-7241-478D-9B04-68A98C1FE2D2}" type="pres">
      <dgm:prSet presAssocID="{D9D62C3B-73CF-44C7-BBAA-D6F14E037015}" presName="childTextHidden" presStyleLbl="bgAccFollowNode1" presStyleIdx="1" presStyleCnt="3"/>
      <dgm:spPr/>
    </dgm:pt>
    <dgm:pt modelId="{3683712B-A0AD-4CFF-A08F-E230FD35B228}" type="pres">
      <dgm:prSet presAssocID="{D9D62C3B-73CF-44C7-BBAA-D6F14E037015}" presName="parentText" presStyleLbl="node1" presStyleIdx="1" presStyleCnt="3" custLinFactNeighborX="-2052">
        <dgm:presLayoutVars>
          <dgm:chMax val="1"/>
          <dgm:bulletEnabled val="1"/>
        </dgm:presLayoutVars>
      </dgm:prSet>
      <dgm:spPr/>
    </dgm:pt>
    <dgm:pt modelId="{71B8ED04-D71A-4A0E-868F-90FA2636073F}" type="pres">
      <dgm:prSet presAssocID="{D9D62C3B-73CF-44C7-BBAA-D6F14E037015}" presName="aSpace" presStyleCnt="0"/>
      <dgm:spPr/>
    </dgm:pt>
    <dgm:pt modelId="{D484D5D0-F3C6-4287-85E2-B0D8B0F088A1}" type="pres">
      <dgm:prSet presAssocID="{4F743151-8DDE-49DB-8D9E-93990005BD1F}" presName="compNode" presStyleCnt="0"/>
      <dgm:spPr/>
    </dgm:pt>
    <dgm:pt modelId="{99D601CB-38D5-4CAC-87A5-295D58FAA32C}" type="pres">
      <dgm:prSet presAssocID="{4F743151-8DDE-49DB-8D9E-93990005BD1F}" presName="noGeometry" presStyleCnt="0"/>
      <dgm:spPr/>
    </dgm:pt>
    <dgm:pt modelId="{8BDEE93B-2BEB-4306-BD63-6F25A8F52D0B}" type="pres">
      <dgm:prSet presAssocID="{4F743151-8DDE-49DB-8D9E-93990005BD1F}" presName="childTextVisible" presStyleLbl="bgAccFollowNode1" presStyleIdx="2" presStyleCnt="3">
        <dgm:presLayoutVars>
          <dgm:bulletEnabled val="1"/>
        </dgm:presLayoutVars>
      </dgm:prSet>
      <dgm:spPr/>
    </dgm:pt>
    <dgm:pt modelId="{9BCD0A88-86B0-483A-85DE-72C77C6627D3}" type="pres">
      <dgm:prSet presAssocID="{4F743151-8DDE-49DB-8D9E-93990005BD1F}" presName="childTextHidden" presStyleLbl="bgAccFollowNode1" presStyleIdx="2" presStyleCnt="3"/>
      <dgm:spPr/>
    </dgm:pt>
    <dgm:pt modelId="{CB68AEC2-1AF9-4C9A-8BB2-C0816EB652BF}" type="pres">
      <dgm:prSet presAssocID="{4F743151-8DDE-49DB-8D9E-93990005BD1F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0E7D5618-30A2-4176-BB52-4A6CB929D622}" type="presOf" srcId="{E564614F-468B-4E12-8801-32B9D2A32669}" destId="{E1CC04A8-7241-478D-9B04-68A98C1FE2D2}" srcOrd="1" destOrd="0" presId="urn:microsoft.com/office/officeart/2005/8/layout/hProcess6"/>
    <dgm:cxn modelId="{6E7AE81F-0061-430A-A9D8-445CF84E854F}" type="presOf" srcId="{3BCE7B5A-14E9-41BF-85B5-FD525EF2F5F1}" destId="{E38B2E7F-AF7C-405E-A3AB-0EDDE9FFAC14}" srcOrd="0" destOrd="0" presId="urn:microsoft.com/office/officeart/2005/8/layout/hProcess6"/>
    <dgm:cxn modelId="{D5854D24-8686-4C93-898F-B09E59FF4A84}" srcId="{D9D62C3B-73CF-44C7-BBAA-D6F14E037015}" destId="{1BC483D0-6CF4-4D56-AAE2-7DB0D949C325}" srcOrd="1" destOrd="0" parTransId="{1FBBC0B7-34A0-4E1A-B2B2-4320782C7BFD}" sibTransId="{93C60ABB-D0EA-4BC4-96C3-36372ADF9947}"/>
    <dgm:cxn modelId="{640E273A-4527-46B5-B817-12AFB00C82EF}" srcId="{4F743151-8DDE-49DB-8D9E-93990005BD1F}" destId="{321DCCCD-B3ED-4DFD-965E-424B0C840437}" srcOrd="0" destOrd="0" parTransId="{87A6719B-133C-4587-BA5C-5556CF52CAD4}" sibTransId="{B3A045F4-9915-44B9-BB11-9807F9444483}"/>
    <dgm:cxn modelId="{46BADB44-E060-4BE4-BBC3-8DC83411910D}" type="presOf" srcId="{E564614F-468B-4E12-8801-32B9D2A32669}" destId="{099D6931-C1C9-4DB0-B5CB-B592F9F1F09D}" srcOrd="0" destOrd="0" presId="urn:microsoft.com/office/officeart/2005/8/layout/hProcess6"/>
    <dgm:cxn modelId="{FEBCB545-AEF9-4B4C-9696-E24BD56964F0}" type="presOf" srcId="{1BC483D0-6CF4-4D56-AAE2-7DB0D949C325}" destId="{099D6931-C1C9-4DB0-B5CB-B592F9F1F09D}" srcOrd="0" destOrd="1" presId="urn:microsoft.com/office/officeart/2005/8/layout/hProcess6"/>
    <dgm:cxn modelId="{83BF5C7D-89B6-4711-A294-E3F59757D1B3}" type="presOf" srcId="{6A34EE9E-D1AD-4739-B834-13253284D2BC}" destId="{C91734FF-8F17-42C0-A011-008B8A37D5C1}" srcOrd="1" destOrd="0" presId="urn:microsoft.com/office/officeart/2005/8/layout/hProcess6"/>
    <dgm:cxn modelId="{78818487-04FB-4141-B9C6-2D54379FCBB2}" type="presOf" srcId="{4F743151-8DDE-49DB-8D9E-93990005BD1F}" destId="{CB68AEC2-1AF9-4C9A-8BB2-C0816EB652BF}" srcOrd="0" destOrd="0" presId="urn:microsoft.com/office/officeart/2005/8/layout/hProcess6"/>
    <dgm:cxn modelId="{BE37729D-111D-4457-81B3-80231C62F472}" type="presOf" srcId="{6A34EE9E-D1AD-4739-B834-13253284D2BC}" destId="{3D695B71-A904-49BC-865F-180A156B879C}" srcOrd="0" destOrd="0" presId="urn:microsoft.com/office/officeart/2005/8/layout/hProcess6"/>
    <dgm:cxn modelId="{269647B7-0254-4B08-9722-1BE87A29036D}" srcId="{D9D62C3B-73CF-44C7-BBAA-D6F14E037015}" destId="{E564614F-468B-4E12-8801-32B9D2A32669}" srcOrd="0" destOrd="0" parTransId="{FD1F4F04-E859-4302-99E8-DF350B6469CD}" sibTransId="{960492AC-9F27-4DF5-A1D6-85726D07C8E6}"/>
    <dgm:cxn modelId="{3A0D48BE-52A0-4C4A-8040-35F0895B2E68}" srcId="{CEAC15CD-B3F4-4689-90D5-CAF7F7EB6427}" destId="{3BCE7B5A-14E9-41BF-85B5-FD525EF2F5F1}" srcOrd="0" destOrd="0" parTransId="{192B1598-0ADB-442E-8340-70330E71FD9F}" sibTransId="{8D7F74FB-4800-461D-B1B7-4E1470B63859}"/>
    <dgm:cxn modelId="{6EA368C4-BF2B-4767-A60C-948760160BE1}" type="presOf" srcId="{CEAC15CD-B3F4-4689-90D5-CAF7F7EB6427}" destId="{ED1B1AC9-AEFD-4056-A9F9-A2BAEEE1CC16}" srcOrd="0" destOrd="0" presId="urn:microsoft.com/office/officeart/2005/8/layout/hProcess6"/>
    <dgm:cxn modelId="{FA058CCF-2620-4988-9106-5FEDC79110FA}" srcId="{CEAC15CD-B3F4-4689-90D5-CAF7F7EB6427}" destId="{4F743151-8DDE-49DB-8D9E-93990005BD1F}" srcOrd="2" destOrd="0" parTransId="{8D1380F4-F941-4542-B5BE-F6D619D63DF6}" sibTransId="{73556FEF-F2E0-48BE-AC6D-17EE3388BCF6}"/>
    <dgm:cxn modelId="{842182D9-E311-4F5F-9E5C-757C59BF98BF}" srcId="{3BCE7B5A-14E9-41BF-85B5-FD525EF2F5F1}" destId="{6A34EE9E-D1AD-4739-B834-13253284D2BC}" srcOrd="0" destOrd="0" parTransId="{78A6D4C0-BC0B-4D57-96D9-4B5B0D482326}" sibTransId="{1E3AD931-A2BF-4C19-98FA-7A7E3CF3D39F}"/>
    <dgm:cxn modelId="{A817CCDA-79C5-47F7-B590-2349B78147F4}" type="presOf" srcId="{321DCCCD-B3ED-4DFD-965E-424B0C840437}" destId="{8BDEE93B-2BEB-4306-BD63-6F25A8F52D0B}" srcOrd="0" destOrd="0" presId="urn:microsoft.com/office/officeart/2005/8/layout/hProcess6"/>
    <dgm:cxn modelId="{E6C588DB-47A1-41F1-BDDA-1755EBBB63DF}" type="presOf" srcId="{1BC483D0-6CF4-4D56-AAE2-7DB0D949C325}" destId="{E1CC04A8-7241-478D-9B04-68A98C1FE2D2}" srcOrd="1" destOrd="1" presId="urn:microsoft.com/office/officeart/2005/8/layout/hProcess6"/>
    <dgm:cxn modelId="{626900ED-C1F0-42FE-BB0C-509D291823B7}" type="presOf" srcId="{321DCCCD-B3ED-4DFD-965E-424B0C840437}" destId="{9BCD0A88-86B0-483A-85DE-72C77C6627D3}" srcOrd="1" destOrd="0" presId="urn:microsoft.com/office/officeart/2005/8/layout/hProcess6"/>
    <dgm:cxn modelId="{B5E228F5-D582-449D-AC1C-980645C0E33D}" type="presOf" srcId="{D9D62C3B-73CF-44C7-BBAA-D6F14E037015}" destId="{3683712B-A0AD-4CFF-A08F-E230FD35B228}" srcOrd="0" destOrd="0" presId="urn:microsoft.com/office/officeart/2005/8/layout/hProcess6"/>
    <dgm:cxn modelId="{176C34FA-915C-48C9-9EE6-0B894823A2B5}" srcId="{CEAC15CD-B3F4-4689-90D5-CAF7F7EB6427}" destId="{D9D62C3B-73CF-44C7-BBAA-D6F14E037015}" srcOrd="1" destOrd="0" parTransId="{1357AB7A-9049-44E0-91BE-6BBDC617BD90}" sibTransId="{3DA590BF-EE0F-468A-87C1-58A6A722B7ED}"/>
    <dgm:cxn modelId="{29DAA05F-A94A-486D-8A48-EC105373B685}" type="presParOf" srcId="{ED1B1AC9-AEFD-4056-A9F9-A2BAEEE1CC16}" destId="{54E0EC61-959D-4948-9A6F-772B3C16B2A5}" srcOrd="0" destOrd="0" presId="urn:microsoft.com/office/officeart/2005/8/layout/hProcess6"/>
    <dgm:cxn modelId="{68464F58-AB17-472C-A8D8-3E8C0F63D5BB}" type="presParOf" srcId="{54E0EC61-959D-4948-9A6F-772B3C16B2A5}" destId="{32AC99F1-9AE0-4A96-9F8A-91B7E1225D46}" srcOrd="0" destOrd="0" presId="urn:microsoft.com/office/officeart/2005/8/layout/hProcess6"/>
    <dgm:cxn modelId="{81D8FDFA-A3F7-41A7-BA34-9EC577E6D8DB}" type="presParOf" srcId="{54E0EC61-959D-4948-9A6F-772B3C16B2A5}" destId="{3D695B71-A904-49BC-865F-180A156B879C}" srcOrd="1" destOrd="0" presId="urn:microsoft.com/office/officeart/2005/8/layout/hProcess6"/>
    <dgm:cxn modelId="{7CD6D912-EF3C-4F30-A5F0-45660C74590D}" type="presParOf" srcId="{54E0EC61-959D-4948-9A6F-772B3C16B2A5}" destId="{C91734FF-8F17-42C0-A011-008B8A37D5C1}" srcOrd="2" destOrd="0" presId="urn:microsoft.com/office/officeart/2005/8/layout/hProcess6"/>
    <dgm:cxn modelId="{8800BA97-A78E-4E47-AE4B-44FBCD04261D}" type="presParOf" srcId="{54E0EC61-959D-4948-9A6F-772B3C16B2A5}" destId="{E38B2E7F-AF7C-405E-A3AB-0EDDE9FFAC14}" srcOrd="3" destOrd="0" presId="urn:microsoft.com/office/officeart/2005/8/layout/hProcess6"/>
    <dgm:cxn modelId="{E79F36B9-B10C-4DB5-AA42-566B411E7CA3}" type="presParOf" srcId="{ED1B1AC9-AEFD-4056-A9F9-A2BAEEE1CC16}" destId="{5E1DC926-CF28-4399-ABCD-DDA44719C594}" srcOrd="1" destOrd="0" presId="urn:microsoft.com/office/officeart/2005/8/layout/hProcess6"/>
    <dgm:cxn modelId="{D4C5EF82-144B-4A63-A2E5-AC254517F904}" type="presParOf" srcId="{ED1B1AC9-AEFD-4056-A9F9-A2BAEEE1CC16}" destId="{79EDDAEC-E985-4D7C-8EC7-CF26FB8063CA}" srcOrd="2" destOrd="0" presId="urn:microsoft.com/office/officeart/2005/8/layout/hProcess6"/>
    <dgm:cxn modelId="{D86CB3C4-8C5E-41B9-A2D5-948B9716689A}" type="presParOf" srcId="{79EDDAEC-E985-4D7C-8EC7-CF26FB8063CA}" destId="{A5FC5984-23FC-4FD7-A3D7-FAF974EC8F98}" srcOrd="0" destOrd="0" presId="urn:microsoft.com/office/officeart/2005/8/layout/hProcess6"/>
    <dgm:cxn modelId="{818E4170-EAAE-4FA0-B86A-1A3B0012B993}" type="presParOf" srcId="{79EDDAEC-E985-4D7C-8EC7-CF26FB8063CA}" destId="{099D6931-C1C9-4DB0-B5CB-B592F9F1F09D}" srcOrd="1" destOrd="0" presId="urn:microsoft.com/office/officeart/2005/8/layout/hProcess6"/>
    <dgm:cxn modelId="{5E3C08EC-5057-4F3B-994A-83794F79C00F}" type="presParOf" srcId="{79EDDAEC-E985-4D7C-8EC7-CF26FB8063CA}" destId="{E1CC04A8-7241-478D-9B04-68A98C1FE2D2}" srcOrd="2" destOrd="0" presId="urn:microsoft.com/office/officeart/2005/8/layout/hProcess6"/>
    <dgm:cxn modelId="{1C15C037-6F46-4021-8D96-40C2B45CD8E8}" type="presParOf" srcId="{79EDDAEC-E985-4D7C-8EC7-CF26FB8063CA}" destId="{3683712B-A0AD-4CFF-A08F-E230FD35B228}" srcOrd="3" destOrd="0" presId="urn:microsoft.com/office/officeart/2005/8/layout/hProcess6"/>
    <dgm:cxn modelId="{F6E468AB-06AF-41E8-A9E2-C652ADBDCE5A}" type="presParOf" srcId="{ED1B1AC9-AEFD-4056-A9F9-A2BAEEE1CC16}" destId="{71B8ED04-D71A-4A0E-868F-90FA2636073F}" srcOrd="3" destOrd="0" presId="urn:microsoft.com/office/officeart/2005/8/layout/hProcess6"/>
    <dgm:cxn modelId="{D3351647-D257-41FA-BBA7-B168ADAF572E}" type="presParOf" srcId="{ED1B1AC9-AEFD-4056-A9F9-A2BAEEE1CC16}" destId="{D484D5D0-F3C6-4287-85E2-B0D8B0F088A1}" srcOrd="4" destOrd="0" presId="urn:microsoft.com/office/officeart/2005/8/layout/hProcess6"/>
    <dgm:cxn modelId="{01CF0B4F-4C00-4CE9-963E-CC4BFC589EE6}" type="presParOf" srcId="{D484D5D0-F3C6-4287-85E2-B0D8B0F088A1}" destId="{99D601CB-38D5-4CAC-87A5-295D58FAA32C}" srcOrd="0" destOrd="0" presId="urn:microsoft.com/office/officeart/2005/8/layout/hProcess6"/>
    <dgm:cxn modelId="{840D4FB9-FD30-4F82-A9A5-026778CD9CD6}" type="presParOf" srcId="{D484D5D0-F3C6-4287-85E2-B0D8B0F088A1}" destId="{8BDEE93B-2BEB-4306-BD63-6F25A8F52D0B}" srcOrd="1" destOrd="0" presId="urn:microsoft.com/office/officeart/2005/8/layout/hProcess6"/>
    <dgm:cxn modelId="{5A726641-F279-4347-B861-BD32AE2616F0}" type="presParOf" srcId="{D484D5D0-F3C6-4287-85E2-B0D8B0F088A1}" destId="{9BCD0A88-86B0-483A-85DE-72C77C6627D3}" srcOrd="2" destOrd="0" presId="urn:microsoft.com/office/officeart/2005/8/layout/hProcess6"/>
    <dgm:cxn modelId="{B06CAD83-2FF9-423E-BFAC-ADE4163145EB}" type="presParOf" srcId="{D484D5D0-F3C6-4287-85E2-B0D8B0F088A1}" destId="{CB68AEC2-1AF9-4C9A-8BB2-C0816EB652BF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AC15CD-B3F4-4689-90D5-CAF7F7EB6427}" type="doc">
      <dgm:prSet loTypeId="urn:microsoft.com/office/officeart/2005/8/layout/hProcess6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D9D62C3B-73CF-44C7-BBAA-D6F14E037015}">
      <dgm:prSet phldrT="[Text]"/>
      <dgm:spPr>
        <a:solidFill>
          <a:srgbClr val="07477F"/>
        </a:solidFill>
      </dgm:spPr>
      <dgm:t>
        <a:bodyPr/>
        <a:lstStyle/>
        <a:p>
          <a:r>
            <a:rPr lang="cs-CZ" dirty="0"/>
            <a:t>2021</a:t>
          </a:r>
        </a:p>
      </dgm:t>
    </dgm:pt>
    <dgm:pt modelId="{1357AB7A-9049-44E0-91BE-6BBDC617BD90}" type="parTrans" cxnId="{176C34FA-915C-48C9-9EE6-0B894823A2B5}">
      <dgm:prSet/>
      <dgm:spPr/>
      <dgm:t>
        <a:bodyPr/>
        <a:lstStyle/>
        <a:p>
          <a:endParaRPr lang="cs-CZ"/>
        </a:p>
      </dgm:t>
    </dgm:pt>
    <dgm:pt modelId="{3DA590BF-EE0F-468A-87C1-58A6A722B7ED}" type="sibTrans" cxnId="{176C34FA-915C-48C9-9EE6-0B894823A2B5}">
      <dgm:prSet/>
      <dgm:spPr/>
      <dgm:t>
        <a:bodyPr/>
        <a:lstStyle/>
        <a:p>
          <a:endParaRPr lang="cs-CZ"/>
        </a:p>
      </dgm:t>
    </dgm:pt>
    <dgm:pt modelId="{E564614F-468B-4E12-8801-32B9D2A32669}">
      <dgm:prSet phldrT="[Text]" custT="1"/>
      <dgm:spPr/>
      <dgm:t>
        <a:bodyPr/>
        <a:lstStyle/>
        <a:p>
          <a:pPr marL="171450" indent="-85725" algn="l"/>
          <a:r>
            <a:rPr lang="cs-CZ" sz="1800" dirty="0">
              <a:solidFill>
                <a:srgbClr val="102D7E"/>
              </a:solidFill>
            </a:rPr>
            <a:t>základní vzdělávání</a:t>
          </a:r>
        </a:p>
      </dgm:t>
    </dgm:pt>
    <dgm:pt modelId="{FD1F4F04-E859-4302-99E8-DF350B6469CD}" type="parTrans" cxnId="{269647B7-0254-4B08-9722-1BE87A29036D}">
      <dgm:prSet/>
      <dgm:spPr/>
      <dgm:t>
        <a:bodyPr/>
        <a:lstStyle/>
        <a:p>
          <a:endParaRPr lang="cs-CZ"/>
        </a:p>
      </dgm:t>
    </dgm:pt>
    <dgm:pt modelId="{960492AC-9F27-4DF5-A1D6-85726D07C8E6}" type="sibTrans" cxnId="{269647B7-0254-4B08-9722-1BE87A29036D}">
      <dgm:prSet/>
      <dgm:spPr/>
      <dgm:t>
        <a:bodyPr/>
        <a:lstStyle/>
        <a:p>
          <a:endParaRPr lang="cs-CZ"/>
        </a:p>
      </dgm:t>
    </dgm:pt>
    <dgm:pt modelId="{1BC483D0-6CF4-4D56-AAE2-7DB0D949C325}">
      <dgm:prSet phldrT="[Text]" custT="1"/>
      <dgm:spPr/>
      <dgm:t>
        <a:bodyPr/>
        <a:lstStyle/>
        <a:p>
          <a:pPr marL="180975" indent="-95250" algn="l"/>
          <a:r>
            <a:rPr lang="cs-CZ" sz="1800" dirty="0">
              <a:solidFill>
                <a:srgbClr val="102D7E"/>
              </a:solidFill>
            </a:rPr>
            <a:t>gymnaziální vzdělávání</a:t>
          </a:r>
        </a:p>
      </dgm:t>
    </dgm:pt>
    <dgm:pt modelId="{1FBBC0B7-34A0-4E1A-B2B2-4320782C7BFD}" type="parTrans" cxnId="{D5854D24-8686-4C93-898F-B09E59FF4A84}">
      <dgm:prSet/>
      <dgm:spPr/>
      <dgm:t>
        <a:bodyPr/>
        <a:lstStyle/>
        <a:p>
          <a:endParaRPr lang="cs-CZ"/>
        </a:p>
      </dgm:t>
    </dgm:pt>
    <dgm:pt modelId="{93C60ABB-D0EA-4BC4-96C3-36372ADF9947}" type="sibTrans" cxnId="{D5854D24-8686-4C93-898F-B09E59FF4A84}">
      <dgm:prSet/>
      <dgm:spPr/>
      <dgm:t>
        <a:bodyPr/>
        <a:lstStyle/>
        <a:p>
          <a:endParaRPr lang="cs-CZ"/>
        </a:p>
      </dgm:t>
    </dgm:pt>
    <dgm:pt modelId="{ED1B1AC9-AEFD-4056-A9F9-A2BAEEE1CC16}" type="pres">
      <dgm:prSet presAssocID="{CEAC15CD-B3F4-4689-90D5-CAF7F7EB6427}" presName="theList" presStyleCnt="0">
        <dgm:presLayoutVars>
          <dgm:dir/>
          <dgm:animLvl val="lvl"/>
          <dgm:resizeHandles val="exact"/>
        </dgm:presLayoutVars>
      </dgm:prSet>
      <dgm:spPr/>
    </dgm:pt>
    <dgm:pt modelId="{79EDDAEC-E985-4D7C-8EC7-CF26FB8063CA}" type="pres">
      <dgm:prSet presAssocID="{D9D62C3B-73CF-44C7-BBAA-D6F14E037015}" presName="compNode" presStyleCnt="0"/>
      <dgm:spPr/>
    </dgm:pt>
    <dgm:pt modelId="{A5FC5984-23FC-4FD7-A3D7-FAF974EC8F98}" type="pres">
      <dgm:prSet presAssocID="{D9D62C3B-73CF-44C7-BBAA-D6F14E037015}" presName="noGeometry" presStyleCnt="0"/>
      <dgm:spPr/>
    </dgm:pt>
    <dgm:pt modelId="{099D6931-C1C9-4DB0-B5CB-B592F9F1F09D}" type="pres">
      <dgm:prSet presAssocID="{D9D62C3B-73CF-44C7-BBAA-D6F14E037015}" presName="childTextVisible" presStyleLbl="bgAccFollowNode1" presStyleIdx="0" presStyleCnt="1" custScaleX="112661">
        <dgm:presLayoutVars>
          <dgm:bulletEnabled val="1"/>
        </dgm:presLayoutVars>
      </dgm:prSet>
      <dgm:spPr/>
    </dgm:pt>
    <dgm:pt modelId="{E1CC04A8-7241-478D-9B04-68A98C1FE2D2}" type="pres">
      <dgm:prSet presAssocID="{D9D62C3B-73CF-44C7-BBAA-D6F14E037015}" presName="childTextHidden" presStyleLbl="bgAccFollowNode1" presStyleIdx="0" presStyleCnt="1"/>
      <dgm:spPr/>
    </dgm:pt>
    <dgm:pt modelId="{3683712B-A0AD-4CFF-A08F-E230FD35B228}" type="pres">
      <dgm:prSet presAssocID="{D9D62C3B-73CF-44C7-BBAA-D6F14E037015}" presName="parentText" presStyleLbl="node1" presStyleIdx="0" presStyleCnt="1">
        <dgm:presLayoutVars>
          <dgm:chMax val="1"/>
          <dgm:bulletEnabled val="1"/>
        </dgm:presLayoutVars>
      </dgm:prSet>
      <dgm:spPr/>
    </dgm:pt>
  </dgm:ptLst>
  <dgm:cxnLst>
    <dgm:cxn modelId="{0E7D5618-30A2-4176-BB52-4A6CB929D622}" type="presOf" srcId="{E564614F-468B-4E12-8801-32B9D2A32669}" destId="{E1CC04A8-7241-478D-9B04-68A98C1FE2D2}" srcOrd="1" destOrd="0" presId="urn:microsoft.com/office/officeart/2005/8/layout/hProcess6"/>
    <dgm:cxn modelId="{D5854D24-8686-4C93-898F-B09E59FF4A84}" srcId="{D9D62C3B-73CF-44C7-BBAA-D6F14E037015}" destId="{1BC483D0-6CF4-4D56-AAE2-7DB0D949C325}" srcOrd="1" destOrd="0" parTransId="{1FBBC0B7-34A0-4E1A-B2B2-4320782C7BFD}" sibTransId="{93C60ABB-D0EA-4BC4-96C3-36372ADF9947}"/>
    <dgm:cxn modelId="{46BADB44-E060-4BE4-BBC3-8DC83411910D}" type="presOf" srcId="{E564614F-468B-4E12-8801-32B9D2A32669}" destId="{099D6931-C1C9-4DB0-B5CB-B592F9F1F09D}" srcOrd="0" destOrd="0" presId="urn:microsoft.com/office/officeart/2005/8/layout/hProcess6"/>
    <dgm:cxn modelId="{FEBCB545-AEF9-4B4C-9696-E24BD56964F0}" type="presOf" srcId="{1BC483D0-6CF4-4D56-AAE2-7DB0D949C325}" destId="{099D6931-C1C9-4DB0-B5CB-B592F9F1F09D}" srcOrd="0" destOrd="1" presId="urn:microsoft.com/office/officeart/2005/8/layout/hProcess6"/>
    <dgm:cxn modelId="{269647B7-0254-4B08-9722-1BE87A29036D}" srcId="{D9D62C3B-73CF-44C7-BBAA-D6F14E037015}" destId="{E564614F-468B-4E12-8801-32B9D2A32669}" srcOrd="0" destOrd="0" parTransId="{FD1F4F04-E859-4302-99E8-DF350B6469CD}" sibTransId="{960492AC-9F27-4DF5-A1D6-85726D07C8E6}"/>
    <dgm:cxn modelId="{6EA368C4-BF2B-4767-A60C-948760160BE1}" type="presOf" srcId="{CEAC15CD-B3F4-4689-90D5-CAF7F7EB6427}" destId="{ED1B1AC9-AEFD-4056-A9F9-A2BAEEE1CC16}" srcOrd="0" destOrd="0" presId="urn:microsoft.com/office/officeart/2005/8/layout/hProcess6"/>
    <dgm:cxn modelId="{E6C588DB-47A1-41F1-BDDA-1755EBBB63DF}" type="presOf" srcId="{1BC483D0-6CF4-4D56-AAE2-7DB0D949C325}" destId="{E1CC04A8-7241-478D-9B04-68A98C1FE2D2}" srcOrd="1" destOrd="1" presId="urn:microsoft.com/office/officeart/2005/8/layout/hProcess6"/>
    <dgm:cxn modelId="{B5E228F5-D582-449D-AC1C-980645C0E33D}" type="presOf" srcId="{D9D62C3B-73CF-44C7-BBAA-D6F14E037015}" destId="{3683712B-A0AD-4CFF-A08F-E230FD35B228}" srcOrd="0" destOrd="0" presId="urn:microsoft.com/office/officeart/2005/8/layout/hProcess6"/>
    <dgm:cxn modelId="{176C34FA-915C-48C9-9EE6-0B894823A2B5}" srcId="{CEAC15CD-B3F4-4689-90D5-CAF7F7EB6427}" destId="{D9D62C3B-73CF-44C7-BBAA-D6F14E037015}" srcOrd="0" destOrd="0" parTransId="{1357AB7A-9049-44E0-91BE-6BBDC617BD90}" sibTransId="{3DA590BF-EE0F-468A-87C1-58A6A722B7ED}"/>
    <dgm:cxn modelId="{D4C5EF82-144B-4A63-A2E5-AC254517F904}" type="presParOf" srcId="{ED1B1AC9-AEFD-4056-A9F9-A2BAEEE1CC16}" destId="{79EDDAEC-E985-4D7C-8EC7-CF26FB8063CA}" srcOrd="0" destOrd="0" presId="urn:microsoft.com/office/officeart/2005/8/layout/hProcess6"/>
    <dgm:cxn modelId="{D86CB3C4-8C5E-41B9-A2D5-948B9716689A}" type="presParOf" srcId="{79EDDAEC-E985-4D7C-8EC7-CF26FB8063CA}" destId="{A5FC5984-23FC-4FD7-A3D7-FAF974EC8F98}" srcOrd="0" destOrd="0" presId="urn:microsoft.com/office/officeart/2005/8/layout/hProcess6"/>
    <dgm:cxn modelId="{818E4170-EAAE-4FA0-B86A-1A3B0012B993}" type="presParOf" srcId="{79EDDAEC-E985-4D7C-8EC7-CF26FB8063CA}" destId="{099D6931-C1C9-4DB0-B5CB-B592F9F1F09D}" srcOrd="1" destOrd="0" presId="urn:microsoft.com/office/officeart/2005/8/layout/hProcess6"/>
    <dgm:cxn modelId="{5E3C08EC-5057-4F3B-994A-83794F79C00F}" type="presParOf" srcId="{79EDDAEC-E985-4D7C-8EC7-CF26FB8063CA}" destId="{E1CC04A8-7241-478D-9B04-68A98C1FE2D2}" srcOrd="2" destOrd="0" presId="urn:microsoft.com/office/officeart/2005/8/layout/hProcess6"/>
    <dgm:cxn modelId="{1C15C037-6F46-4021-8D96-40C2B45CD8E8}" type="presParOf" srcId="{79EDDAEC-E985-4D7C-8EC7-CF26FB8063CA}" destId="{3683712B-A0AD-4CFF-A08F-E230FD35B228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AC15CD-B3F4-4689-90D5-CAF7F7EB6427}" type="doc">
      <dgm:prSet loTypeId="urn:microsoft.com/office/officeart/2005/8/layout/hProcess6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3BCE7B5A-14E9-41BF-85B5-FD525EF2F5F1}">
      <dgm:prSet phldrT="[Text]"/>
      <dgm:spPr>
        <a:solidFill>
          <a:srgbClr val="102D7E"/>
        </a:solidFill>
      </dgm:spPr>
      <dgm:t>
        <a:bodyPr/>
        <a:lstStyle/>
        <a:p>
          <a:r>
            <a:rPr lang="cs-CZ" dirty="0"/>
            <a:t>2023</a:t>
          </a:r>
        </a:p>
      </dgm:t>
    </dgm:pt>
    <dgm:pt modelId="{192B1598-0ADB-442E-8340-70330E71FD9F}" type="parTrans" cxnId="{3A0D48BE-52A0-4C4A-8040-35F0895B2E68}">
      <dgm:prSet/>
      <dgm:spPr/>
      <dgm:t>
        <a:bodyPr/>
        <a:lstStyle/>
        <a:p>
          <a:endParaRPr lang="cs-CZ"/>
        </a:p>
      </dgm:t>
    </dgm:pt>
    <dgm:pt modelId="{8D7F74FB-4800-461D-B1B7-4E1470B63859}" type="sibTrans" cxnId="{3A0D48BE-52A0-4C4A-8040-35F0895B2E68}">
      <dgm:prSet/>
      <dgm:spPr/>
      <dgm:t>
        <a:bodyPr/>
        <a:lstStyle/>
        <a:p>
          <a:endParaRPr lang="cs-CZ"/>
        </a:p>
      </dgm:t>
    </dgm:pt>
    <dgm:pt modelId="{6A34EE9E-D1AD-4739-B834-13253284D2BC}">
      <dgm:prSet phldrT="[Text]" custT="1"/>
      <dgm:spPr/>
      <dgm:t>
        <a:bodyPr/>
        <a:lstStyle/>
        <a:p>
          <a:pPr algn="l"/>
          <a:r>
            <a:rPr lang="cs-CZ" sz="1800" dirty="0">
              <a:solidFill>
                <a:srgbClr val="102D7E"/>
              </a:solidFill>
            </a:rPr>
            <a:t>1. stupeň ZŠ</a:t>
          </a:r>
        </a:p>
      </dgm:t>
    </dgm:pt>
    <dgm:pt modelId="{78A6D4C0-BC0B-4D57-96D9-4B5B0D482326}" type="parTrans" cxnId="{842182D9-E311-4F5F-9E5C-757C59BF98BF}">
      <dgm:prSet/>
      <dgm:spPr/>
      <dgm:t>
        <a:bodyPr/>
        <a:lstStyle/>
        <a:p>
          <a:endParaRPr lang="cs-CZ"/>
        </a:p>
      </dgm:t>
    </dgm:pt>
    <dgm:pt modelId="{1E3AD931-A2BF-4C19-98FA-7A7E3CF3D39F}" type="sibTrans" cxnId="{842182D9-E311-4F5F-9E5C-757C59BF98BF}">
      <dgm:prSet/>
      <dgm:spPr/>
      <dgm:t>
        <a:bodyPr/>
        <a:lstStyle/>
        <a:p>
          <a:endParaRPr lang="cs-CZ"/>
        </a:p>
      </dgm:t>
    </dgm:pt>
    <dgm:pt modelId="{D9D62C3B-73CF-44C7-BBAA-D6F14E037015}">
      <dgm:prSet phldrT="[Text]"/>
      <dgm:spPr>
        <a:solidFill>
          <a:srgbClr val="07477F"/>
        </a:solidFill>
      </dgm:spPr>
      <dgm:t>
        <a:bodyPr/>
        <a:lstStyle/>
        <a:p>
          <a:r>
            <a:rPr lang="cs-CZ" dirty="0"/>
            <a:t>2024</a:t>
          </a:r>
        </a:p>
      </dgm:t>
    </dgm:pt>
    <dgm:pt modelId="{1357AB7A-9049-44E0-91BE-6BBDC617BD90}" type="parTrans" cxnId="{176C34FA-915C-48C9-9EE6-0B894823A2B5}">
      <dgm:prSet/>
      <dgm:spPr/>
      <dgm:t>
        <a:bodyPr/>
        <a:lstStyle/>
        <a:p>
          <a:endParaRPr lang="cs-CZ"/>
        </a:p>
      </dgm:t>
    </dgm:pt>
    <dgm:pt modelId="{3DA590BF-EE0F-468A-87C1-58A6A722B7ED}" type="sibTrans" cxnId="{176C34FA-915C-48C9-9EE6-0B894823A2B5}">
      <dgm:prSet/>
      <dgm:spPr/>
      <dgm:t>
        <a:bodyPr/>
        <a:lstStyle/>
        <a:p>
          <a:endParaRPr lang="cs-CZ"/>
        </a:p>
      </dgm:t>
    </dgm:pt>
    <dgm:pt modelId="{E564614F-468B-4E12-8801-32B9D2A32669}">
      <dgm:prSet phldrT="[Text]" custT="1"/>
      <dgm:spPr/>
      <dgm:t>
        <a:bodyPr/>
        <a:lstStyle/>
        <a:p>
          <a:pPr algn="l"/>
          <a:r>
            <a:rPr lang="cs-CZ" sz="1800" dirty="0">
              <a:solidFill>
                <a:srgbClr val="102D7E"/>
              </a:solidFill>
            </a:rPr>
            <a:t>  2. stupeň ZŠ</a:t>
          </a:r>
        </a:p>
      </dgm:t>
    </dgm:pt>
    <dgm:pt modelId="{FD1F4F04-E859-4302-99E8-DF350B6469CD}" type="parTrans" cxnId="{269647B7-0254-4B08-9722-1BE87A29036D}">
      <dgm:prSet/>
      <dgm:spPr/>
      <dgm:t>
        <a:bodyPr/>
        <a:lstStyle/>
        <a:p>
          <a:endParaRPr lang="cs-CZ"/>
        </a:p>
      </dgm:t>
    </dgm:pt>
    <dgm:pt modelId="{960492AC-9F27-4DF5-A1D6-85726D07C8E6}" type="sibTrans" cxnId="{269647B7-0254-4B08-9722-1BE87A29036D}">
      <dgm:prSet/>
      <dgm:spPr/>
      <dgm:t>
        <a:bodyPr/>
        <a:lstStyle/>
        <a:p>
          <a:endParaRPr lang="cs-CZ"/>
        </a:p>
      </dgm:t>
    </dgm:pt>
    <dgm:pt modelId="{4F743151-8DDE-49DB-8D9E-93990005BD1F}">
      <dgm:prSet phldrT="[Text]"/>
      <dgm:spPr>
        <a:solidFill>
          <a:srgbClr val="123390"/>
        </a:solidFill>
      </dgm:spPr>
      <dgm:t>
        <a:bodyPr/>
        <a:lstStyle/>
        <a:p>
          <a:r>
            <a:rPr lang="cs-CZ" dirty="0"/>
            <a:t>2025</a:t>
          </a:r>
        </a:p>
      </dgm:t>
    </dgm:pt>
    <dgm:pt modelId="{8D1380F4-F941-4542-B5BE-F6D619D63DF6}" type="parTrans" cxnId="{FA058CCF-2620-4988-9106-5FEDC79110FA}">
      <dgm:prSet/>
      <dgm:spPr/>
      <dgm:t>
        <a:bodyPr/>
        <a:lstStyle/>
        <a:p>
          <a:endParaRPr lang="cs-CZ"/>
        </a:p>
      </dgm:t>
    </dgm:pt>
    <dgm:pt modelId="{73556FEF-F2E0-48BE-AC6D-17EE3388BCF6}" type="sibTrans" cxnId="{FA058CCF-2620-4988-9106-5FEDC79110FA}">
      <dgm:prSet/>
      <dgm:spPr/>
      <dgm:t>
        <a:bodyPr/>
        <a:lstStyle/>
        <a:p>
          <a:endParaRPr lang="cs-CZ"/>
        </a:p>
      </dgm:t>
    </dgm:pt>
    <dgm:pt modelId="{321DCCCD-B3ED-4DFD-965E-424B0C840437}">
      <dgm:prSet phldrT="[Text]" custT="1"/>
      <dgm:spPr/>
      <dgm:t>
        <a:bodyPr/>
        <a:lstStyle/>
        <a:p>
          <a:pPr algn="l"/>
          <a:r>
            <a:rPr lang="cs-CZ" sz="1800" dirty="0">
              <a:solidFill>
                <a:srgbClr val="102D7E"/>
              </a:solidFill>
            </a:rPr>
            <a:t>gymnázia</a:t>
          </a:r>
        </a:p>
      </dgm:t>
    </dgm:pt>
    <dgm:pt modelId="{87A6719B-133C-4587-BA5C-5556CF52CAD4}" type="parTrans" cxnId="{640E273A-4527-46B5-B817-12AFB00C82EF}">
      <dgm:prSet/>
      <dgm:spPr/>
      <dgm:t>
        <a:bodyPr/>
        <a:lstStyle/>
        <a:p>
          <a:endParaRPr lang="cs-CZ"/>
        </a:p>
      </dgm:t>
    </dgm:pt>
    <dgm:pt modelId="{B3A045F4-9915-44B9-BB11-9807F9444483}" type="sibTrans" cxnId="{640E273A-4527-46B5-B817-12AFB00C82EF}">
      <dgm:prSet/>
      <dgm:spPr/>
      <dgm:t>
        <a:bodyPr/>
        <a:lstStyle/>
        <a:p>
          <a:endParaRPr lang="cs-CZ"/>
        </a:p>
      </dgm:t>
    </dgm:pt>
    <dgm:pt modelId="{E89FA00D-05C5-485B-BE93-8D7E2A9F0D5A}">
      <dgm:prSet phldrT="[Text]" custT="1"/>
      <dgm:spPr/>
      <dgm:t>
        <a:bodyPr/>
        <a:lstStyle/>
        <a:p>
          <a:pPr algn="l"/>
          <a:r>
            <a:rPr lang="cs-CZ" sz="1800">
              <a:solidFill>
                <a:srgbClr val="102D7E"/>
              </a:solidFill>
            </a:rPr>
            <a:t>střední</a:t>
          </a:r>
          <a:r>
            <a:rPr lang="cs-CZ" sz="1800" baseline="0">
              <a:solidFill>
                <a:srgbClr val="102D7E"/>
              </a:solidFill>
            </a:rPr>
            <a:t> </a:t>
          </a:r>
          <a:r>
            <a:rPr lang="cs-CZ" sz="1800" baseline="0" dirty="0">
              <a:solidFill>
                <a:srgbClr val="102D7E"/>
              </a:solidFill>
            </a:rPr>
            <a:t>odborné školy</a:t>
          </a:r>
          <a:endParaRPr lang="cs-CZ" sz="1800" dirty="0">
            <a:solidFill>
              <a:srgbClr val="102D7E"/>
            </a:solidFill>
          </a:endParaRPr>
        </a:p>
      </dgm:t>
    </dgm:pt>
    <dgm:pt modelId="{368959BE-230F-4C59-87C7-9DF61829D9C8}" type="parTrans" cxnId="{3FE93B50-8572-4A68-86BF-B0178A764B63}">
      <dgm:prSet/>
      <dgm:spPr/>
      <dgm:t>
        <a:bodyPr/>
        <a:lstStyle/>
        <a:p>
          <a:endParaRPr lang="cs-CZ"/>
        </a:p>
      </dgm:t>
    </dgm:pt>
    <dgm:pt modelId="{BDC7C74F-9119-4056-BD4B-EE755FB58454}" type="sibTrans" cxnId="{3FE93B50-8572-4A68-86BF-B0178A764B63}">
      <dgm:prSet/>
      <dgm:spPr/>
      <dgm:t>
        <a:bodyPr/>
        <a:lstStyle/>
        <a:p>
          <a:endParaRPr lang="cs-CZ"/>
        </a:p>
      </dgm:t>
    </dgm:pt>
    <dgm:pt modelId="{ED1B1AC9-AEFD-4056-A9F9-A2BAEEE1CC16}" type="pres">
      <dgm:prSet presAssocID="{CEAC15CD-B3F4-4689-90D5-CAF7F7EB6427}" presName="theList" presStyleCnt="0">
        <dgm:presLayoutVars>
          <dgm:dir/>
          <dgm:animLvl val="lvl"/>
          <dgm:resizeHandles val="exact"/>
        </dgm:presLayoutVars>
      </dgm:prSet>
      <dgm:spPr/>
    </dgm:pt>
    <dgm:pt modelId="{54E0EC61-959D-4948-9A6F-772B3C16B2A5}" type="pres">
      <dgm:prSet presAssocID="{3BCE7B5A-14E9-41BF-85B5-FD525EF2F5F1}" presName="compNode" presStyleCnt="0"/>
      <dgm:spPr/>
    </dgm:pt>
    <dgm:pt modelId="{32AC99F1-9AE0-4A96-9F8A-91B7E1225D46}" type="pres">
      <dgm:prSet presAssocID="{3BCE7B5A-14E9-41BF-85B5-FD525EF2F5F1}" presName="noGeometry" presStyleCnt="0"/>
      <dgm:spPr/>
    </dgm:pt>
    <dgm:pt modelId="{3D695B71-A904-49BC-865F-180A156B879C}" type="pres">
      <dgm:prSet presAssocID="{3BCE7B5A-14E9-41BF-85B5-FD525EF2F5F1}" presName="childTextVisible" presStyleLbl="bgAccFollowNode1" presStyleIdx="0" presStyleCnt="3">
        <dgm:presLayoutVars>
          <dgm:bulletEnabled val="1"/>
        </dgm:presLayoutVars>
      </dgm:prSet>
      <dgm:spPr/>
    </dgm:pt>
    <dgm:pt modelId="{C91734FF-8F17-42C0-A011-008B8A37D5C1}" type="pres">
      <dgm:prSet presAssocID="{3BCE7B5A-14E9-41BF-85B5-FD525EF2F5F1}" presName="childTextHidden" presStyleLbl="bgAccFollowNode1" presStyleIdx="0" presStyleCnt="3"/>
      <dgm:spPr/>
    </dgm:pt>
    <dgm:pt modelId="{E38B2E7F-AF7C-405E-A3AB-0EDDE9FFAC14}" type="pres">
      <dgm:prSet presAssocID="{3BCE7B5A-14E9-41BF-85B5-FD525EF2F5F1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5E1DC926-CF28-4399-ABCD-DDA44719C594}" type="pres">
      <dgm:prSet presAssocID="{3BCE7B5A-14E9-41BF-85B5-FD525EF2F5F1}" presName="aSpace" presStyleCnt="0"/>
      <dgm:spPr/>
    </dgm:pt>
    <dgm:pt modelId="{79EDDAEC-E985-4D7C-8EC7-CF26FB8063CA}" type="pres">
      <dgm:prSet presAssocID="{D9D62C3B-73CF-44C7-BBAA-D6F14E037015}" presName="compNode" presStyleCnt="0"/>
      <dgm:spPr/>
    </dgm:pt>
    <dgm:pt modelId="{A5FC5984-23FC-4FD7-A3D7-FAF974EC8F98}" type="pres">
      <dgm:prSet presAssocID="{D9D62C3B-73CF-44C7-BBAA-D6F14E037015}" presName="noGeometry" presStyleCnt="0"/>
      <dgm:spPr/>
    </dgm:pt>
    <dgm:pt modelId="{099D6931-C1C9-4DB0-B5CB-B592F9F1F09D}" type="pres">
      <dgm:prSet presAssocID="{D9D62C3B-73CF-44C7-BBAA-D6F14E037015}" presName="childTextVisible" presStyleLbl="bgAccFollowNode1" presStyleIdx="1" presStyleCnt="3" custScaleX="108882">
        <dgm:presLayoutVars>
          <dgm:bulletEnabled val="1"/>
        </dgm:presLayoutVars>
      </dgm:prSet>
      <dgm:spPr/>
    </dgm:pt>
    <dgm:pt modelId="{E1CC04A8-7241-478D-9B04-68A98C1FE2D2}" type="pres">
      <dgm:prSet presAssocID="{D9D62C3B-73CF-44C7-BBAA-D6F14E037015}" presName="childTextHidden" presStyleLbl="bgAccFollowNode1" presStyleIdx="1" presStyleCnt="3"/>
      <dgm:spPr/>
    </dgm:pt>
    <dgm:pt modelId="{3683712B-A0AD-4CFF-A08F-E230FD35B228}" type="pres">
      <dgm:prSet presAssocID="{D9D62C3B-73CF-44C7-BBAA-D6F14E037015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71B8ED04-D71A-4A0E-868F-90FA2636073F}" type="pres">
      <dgm:prSet presAssocID="{D9D62C3B-73CF-44C7-BBAA-D6F14E037015}" presName="aSpace" presStyleCnt="0"/>
      <dgm:spPr/>
    </dgm:pt>
    <dgm:pt modelId="{D484D5D0-F3C6-4287-85E2-B0D8B0F088A1}" type="pres">
      <dgm:prSet presAssocID="{4F743151-8DDE-49DB-8D9E-93990005BD1F}" presName="compNode" presStyleCnt="0"/>
      <dgm:spPr/>
    </dgm:pt>
    <dgm:pt modelId="{99D601CB-38D5-4CAC-87A5-295D58FAA32C}" type="pres">
      <dgm:prSet presAssocID="{4F743151-8DDE-49DB-8D9E-93990005BD1F}" presName="noGeometry" presStyleCnt="0"/>
      <dgm:spPr/>
    </dgm:pt>
    <dgm:pt modelId="{8BDEE93B-2BEB-4306-BD63-6F25A8F52D0B}" type="pres">
      <dgm:prSet presAssocID="{4F743151-8DDE-49DB-8D9E-93990005BD1F}" presName="childTextVisible" presStyleLbl="bgAccFollowNode1" presStyleIdx="2" presStyleCnt="3">
        <dgm:presLayoutVars>
          <dgm:bulletEnabled val="1"/>
        </dgm:presLayoutVars>
      </dgm:prSet>
      <dgm:spPr/>
    </dgm:pt>
    <dgm:pt modelId="{9BCD0A88-86B0-483A-85DE-72C77C6627D3}" type="pres">
      <dgm:prSet presAssocID="{4F743151-8DDE-49DB-8D9E-93990005BD1F}" presName="childTextHidden" presStyleLbl="bgAccFollowNode1" presStyleIdx="2" presStyleCnt="3"/>
      <dgm:spPr/>
    </dgm:pt>
    <dgm:pt modelId="{CB68AEC2-1AF9-4C9A-8BB2-C0816EB652BF}" type="pres">
      <dgm:prSet presAssocID="{4F743151-8DDE-49DB-8D9E-93990005BD1F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B102F60A-FF45-4DAE-A158-9C4AA84667EC}" type="presOf" srcId="{E89FA00D-05C5-485B-BE93-8D7E2A9F0D5A}" destId="{8BDEE93B-2BEB-4306-BD63-6F25A8F52D0B}" srcOrd="0" destOrd="1" presId="urn:microsoft.com/office/officeart/2005/8/layout/hProcess6"/>
    <dgm:cxn modelId="{0E7D5618-30A2-4176-BB52-4A6CB929D622}" type="presOf" srcId="{E564614F-468B-4E12-8801-32B9D2A32669}" destId="{E1CC04A8-7241-478D-9B04-68A98C1FE2D2}" srcOrd="1" destOrd="0" presId="urn:microsoft.com/office/officeart/2005/8/layout/hProcess6"/>
    <dgm:cxn modelId="{6E7AE81F-0061-430A-A9D8-445CF84E854F}" type="presOf" srcId="{3BCE7B5A-14E9-41BF-85B5-FD525EF2F5F1}" destId="{E38B2E7F-AF7C-405E-A3AB-0EDDE9FFAC14}" srcOrd="0" destOrd="0" presId="urn:microsoft.com/office/officeart/2005/8/layout/hProcess6"/>
    <dgm:cxn modelId="{640E273A-4527-46B5-B817-12AFB00C82EF}" srcId="{4F743151-8DDE-49DB-8D9E-93990005BD1F}" destId="{321DCCCD-B3ED-4DFD-965E-424B0C840437}" srcOrd="0" destOrd="0" parTransId="{87A6719B-133C-4587-BA5C-5556CF52CAD4}" sibTransId="{B3A045F4-9915-44B9-BB11-9807F9444483}"/>
    <dgm:cxn modelId="{46BADB44-E060-4BE4-BBC3-8DC83411910D}" type="presOf" srcId="{E564614F-468B-4E12-8801-32B9D2A32669}" destId="{099D6931-C1C9-4DB0-B5CB-B592F9F1F09D}" srcOrd="0" destOrd="0" presId="urn:microsoft.com/office/officeart/2005/8/layout/hProcess6"/>
    <dgm:cxn modelId="{3FE93B50-8572-4A68-86BF-B0178A764B63}" srcId="{4F743151-8DDE-49DB-8D9E-93990005BD1F}" destId="{E89FA00D-05C5-485B-BE93-8D7E2A9F0D5A}" srcOrd="1" destOrd="0" parTransId="{368959BE-230F-4C59-87C7-9DF61829D9C8}" sibTransId="{BDC7C74F-9119-4056-BD4B-EE755FB58454}"/>
    <dgm:cxn modelId="{83BF5C7D-89B6-4711-A294-E3F59757D1B3}" type="presOf" srcId="{6A34EE9E-D1AD-4739-B834-13253284D2BC}" destId="{C91734FF-8F17-42C0-A011-008B8A37D5C1}" srcOrd="1" destOrd="0" presId="urn:microsoft.com/office/officeart/2005/8/layout/hProcess6"/>
    <dgm:cxn modelId="{78818487-04FB-4141-B9C6-2D54379FCBB2}" type="presOf" srcId="{4F743151-8DDE-49DB-8D9E-93990005BD1F}" destId="{CB68AEC2-1AF9-4C9A-8BB2-C0816EB652BF}" srcOrd="0" destOrd="0" presId="urn:microsoft.com/office/officeart/2005/8/layout/hProcess6"/>
    <dgm:cxn modelId="{6F9B1792-50E0-4159-B2F2-B5DE9F692AAB}" type="presOf" srcId="{E89FA00D-05C5-485B-BE93-8D7E2A9F0D5A}" destId="{9BCD0A88-86B0-483A-85DE-72C77C6627D3}" srcOrd="1" destOrd="1" presId="urn:microsoft.com/office/officeart/2005/8/layout/hProcess6"/>
    <dgm:cxn modelId="{BE37729D-111D-4457-81B3-80231C62F472}" type="presOf" srcId="{6A34EE9E-D1AD-4739-B834-13253284D2BC}" destId="{3D695B71-A904-49BC-865F-180A156B879C}" srcOrd="0" destOrd="0" presId="urn:microsoft.com/office/officeart/2005/8/layout/hProcess6"/>
    <dgm:cxn modelId="{269647B7-0254-4B08-9722-1BE87A29036D}" srcId="{D9D62C3B-73CF-44C7-BBAA-D6F14E037015}" destId="{E564614F-468B-4E12-8801-32B9D2A32669}" srcOrd="0" destOrd="0" parTransId="{FD1F4F04-E859-4302-99E8-DF350B6469CD}" sibTransId="{960492AC-9F27-4DF5-A1D6-85726D07C8E6}"/>
    <dgm:cxn modelId="{3A0D48BE-52A0-4C4A-8040-35F0895B2E68}" srcId="{CEAC15CD-B3F4-4689-90D5-CAF7F7EB6427}" destId="{3BCE7B5A-14E9-41BF-85B5-FD525EF2F5F1}" srcOrd="0" destOrd="0" parTransId="{192B1598-0ADB-442E-8340-70330E71FD9F}" sibTransId="{8D7F74FB-4800-461D-B1B7-4E1470B63859}"/>
    <dgm:cxn modelId="{6EA368C4-BF2B-4767-A60C-948760160BE1}" type="presOf" srcId="{CEAC15CD-B3F4-4689-90D5-CAF7F7EB6427}" destId="{ED1B1AC9-AEFD-4056-A9F9-A2BAEEE1CC16}" srcOrd="0" destOrd="0" presId="urn:microsoft.com/office/officeart/2005/8/layout/hProcess6"/>
    <dgm:cxn modelId="{FA058CCF-2620-4988-9106-5FEDC79110FA}" srcId="{CEAC15CD-B3F4-4689-90D5-CAF7F7EB6427}" destId="{4F743151-8DDE-49DB-8D9E-93990005BD1F}" srcOrd="2" destOrd="0" parTransId="{8D1380F4-F941-4542-B5BE-F6D619D63DF6}" sibTransId="{73556FEF-F2E0-48BE-AC6D-17EE3388BCF6}"/>
    <dgm:cxn modelId="{842182D9-E311-4F5F-9E5C-757C59BF98BF}" srcId="{3BCE7B5A-14E9-41BF-85B5-FD525EF2F5F1}" destId="{6A34EE9E-D1AD-4739-B834-13253284D2BC}" srcOrd="0" destOrd="0" parTransId="{78A6D4C0-BC0B-4D57-96D9-4B5B0D482326}" sibTransId="{1E3AD931-A2BF-4C19-98FA-7A7E3CF3D39F}"/>
    <dgm:cxn modelId="{A817CCDA-79C5-47F7-B590-2349B78147F4}" type="presOf" srcId="{321DCCCD-B3ED-4DFD-965E-424B0C840437}" destId="{8BDEE93B-2BEB-4306-BD63-6F25A8F52D0B}" srcOrd="0" destOrd="0" presId="urn:microsoft.com/office/officeart/2005/8/layout/hProcess6"/>
    <dgm:cxn modelId="{626900ED-C1F0-42FE-BB0C-509D291823B7}" type="presOf" srcId="{321DCCCD-B3ED-4DFD-965E-424B0C840437}" destId="{9BCD0A88-86B0-483A-85DE-72C77C6627D3}" srcOrd="1" destOrd="0" presId="urn:microsoft.com/office/officeart/2005/8/layout/hProcess6"/>
    <dgm:cxn modelId="{B5E228F5-D582-449D-AC1C-980645C0E33D}" type="presOf" srcId="{D9D62C3B-73CF-44C7-BBAA-D6F14E037015}" destId="{3683712B-A0AD-4CFF-A08F-E230FD35B228}" srcOrd="0" destOrd="0" presId="urn:microsoft.com/office/officeart/2005/8/layout/hProcess6"/>
    <dgm:cxn modelId="{176C34FA-915C-48C9-9EE6-0B894823A2B5}" srcId="{CEAC15CD-B3F4-4689-90D5-CAF7F7EB6427}" destId="{D9D62C3B-73CF-44C7-BBAA-D6F14E037015}" srcOrd="1" destOrd="0" parTransId="{1357AB7A-9049-44E0-91BE-6BBDC617BD90}" sibTransId="{3DA590BF-EE0F-468A-87C1-58A6A722B7ED}"/>
    <dgm:cxn modelId="{29DAA05F-A94A-486D-8A48-EC105373B685}" type="presParOf" srcId="{ED1B1AC9-AEFD-4056-A9F9-A2BAEEE1CC16}" destId="{54E0EC61-959D-4948-9A6F-772B3C16B2A5}" srcOrd="0" destOrd="0" presId="urn:microsoft.com/office/officeart/2005/8/layout/hProcess6"/>
    <dgm:cxn modelId="{68464F58-AB17-472C-A8D8-3E8C0F63D5BB}" type="presParOf" srcId="{54E0EC61-959D-4948-9A6F-772B3C16B2A5}" destId="{32AC99F1-9AE0-4A96-9F8A-91B7E1225D46}" srcOrd="0" destOrd="0" presId="urn:microsoft.com/office/officeart/2005/8/layout/hProcess6"/>
    <dgm:cxn modelId="{81D8FDFA-A3F7-41A7-BA34-9EC577E6D8DB}" type="presParOf" srcId="{54E0EC61-959D-4948-9A6F-772B3C16B2A5}" destId="{3D695B71-A904-49BC-865F-180A156B879C}" srcOrd="1" destOrd="0" presId="urn:microsoft.com/office/officeart/2005/8/layout/hProcess6"/>
    <dgm:cxn modelId="{7CD6D912-EF3C-4F30-A5F0-45660C74590D}" type="presParOf" srcId="{54E0EC61-959D-4948-9A6F-772B3C16B2A5}" destId="{C91734FF-8F17-42C0-A011-008B8A37D5C1}" srcOrd="2" destOrd="0" presId="urn:microsoft.com/office/officeart/2005/8/layout/hProcess6"/>
    <dgm:cxn modelId="{8800BA97-A78E-4E47-AE4B-44FBCD04261D}" type="presParOf" srcId="{54E0EC61-959D-4948-9A6F-772B3C16B2A5}" destId="{E38B2E7F-AF7C-405E-A3AB-0EDDE9FFAC14}" srcOrd="3" destOrd="0" presId="urn:microsoft.com/office/officeart/2005/8/layout/hProcess6"/>
    <dgm:cxn modelId="{E79F36B9-B10C-4DB5-AA42-566B411E7CA3}" type="presParOf" srcId="{ED1B1AC9-AEFD-4056-A9F9-A2BAEEE1CC16}" destId="{5E1DC926-CF28-4399-ABCD-DDA44719C594}" srcOrd="1" destOrd="0" presId="urn:microsoft.com/office/officeart/2005/8/layout/hProcess6"/>
    <dgm:cxn modelId="{D4C5EF82-144B-4A63-A2E5-AC254517F904}" type="presParOf" srcId="{ED1B1AC9-AEFD-4056-A9F9-A2BAEEE1CC16}" destId="{79EDDAEC-E985-4D7C-8EC7-CF26FB8063CA}" srcOrd="2" destOrd="0" presId="urn:microsoft.com/office/officeart/2005/8/layout/hProcess6"/>
    <dgm:cxn modelId="{D86CB3C4-8C5E-41B9-A2D5-948B9716689A}" type="presParOf" srcId="{79EDDAEC-E985-4D7C-8EC7-CF26FB8063CA}" destId="{A5FC5984-23FC-4FD7-A3D7-FAF974EC8F98}" srcOrd="0" destOrd="0" presId="urn:microsoft.com/office/officeart/2005/8/layout/hProcess6"/>
    <dgm:cxn modelId="{818E4170-EAAE-4FA0-B86A-1A3B0012B993}" type="presParOf" srcId="{79EDDAEC-E985-4D7C-8EC7-CF26FB8063CA}" destId="{099D6931-C1C9-4DB0-B5CB-B592F9F1F09D}" srcOrd="1" destOrd="0" presId="urn:microsoft.com/office/officeart/2005/8/layout/hProcess6"/>
    <dgm:cxn modelId="{5E3C08EC-5057-4F3B-994A-83794F79C00F}" type="presParOf" srcId="{79EDDAEC-E985-4D7C-8EC7-CF26FB8063CA}" destId="{E1CC04A8-7241-478D-9B04-68A98C1FE2D2}" srcOrd="2" destOrd="0" presId="urn:microsoft.com/office/officeart/2005/8/layout/hProcess6"/>
    <dgm:cxn modelId="{1C15C037-6F46-4021-8D96-40C2B45CD8E8}" type="presParOf" srcId="{79EDDAEC-E985-4D7C-8EC7-CF26FB8063CA}" destId="{3683712B-A0AD-4CFF-A08F-E230FD35B228}" srcOrd="3" destOrd="0" presId="urn:microsoft.com/office/officeart/2005/8/layout/hProcess6"/>
    <dgm:cxn modelId="{F6E468AB-06AF-41E8-A9E2-C652ADBDCE5A}" type="presParOf" srcId="{ED1B1AC9-AEFD-4056-A9F9-A2BAEEE1CC16}" destId="{71B8ED04-D71A-4A0E-868F-90FA2636073F}" srcOrd="3" destOrd="0" presId="urn:microsoft.com/office/officeart/2005/8/layout/hProcess6"/>
    <dgm:cxn modelId="{D3351647-D257-41FA-BBA7-B168ADAF572E}" type="presParOf" srcId="{ED1B1AC9-AEFD-4056-A9F9-A2BAEEE1CC16}" destId="{D484D5D0-F3C6-4287-85E2-B0D8B0F088A1}" srcOrd="4" destOrd="0" presId="urn:microsoft.com/office/officeart/2005/8/layout/hProcess6"/>
    <dgm:cxn modelId="{01CF0B4F-4C00-4CE9-963E-CC4BFC589EE6}" type="presParOf" srcId="{D484D5D0-F3C6-4287-85E2-B0D8B0F088A1}" destId="{99D601CB-38D5-4CAC-87A5-295D58FAA32C}" srcOrd="0" destOrd="0" presId="urn:microsoft.com/office/officeart/2005/8/layout/hProcess6"/>
    <dgm:cxn modelId="{840D4FB9-FD30-4F82-A9A5-026778CD9CD6}" type="presParOf" srcId="{D484D5D0-F3C6-4287-85E2-B0D8B0F088A1}" destId="{8BDEE93B-2BEB-4306-BD63-6F25A8F52D0B}" srcOrd="1" destOrd="0" presId="urn:microsoft.com/office/officeart/2005/8/layout/hProcess6"/>
    <dgm:cxn modelId="{5A726641-F279-4347-B861-BD32AE2616F0}" type="presParOf" srcId="{D484D5D0-F3C6-4287-85E2-B0D8B0F088A1}" destId="{9BCD0A88-86B0-483A-85DE-72C77C6627D3}" srcOrd="2" destOrd="0" presId="urn:microsoft.com/office/officeart/2005/8/layout/hProcess6"/>
    <dgm:cxn modelId="{B06CAD83-2FF9-423E-BFAC-ADE4163145EB}" type="presParOf" srcId="{D484D5D0-F3C6-4287-85E2-B0D8B0F088A1}" destId="{CB68AEC2-1AF9-4C9A-8BB2-C0816EB652BF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695B71-A904-49BC-865F-180A156B879C}">
      <dsp:nvSpPr>
        <dsp:cNvPr id="0" name=""/>
        <dsp:cNvSpPr/>
      </dsp:nvSpPr>
      <dsp:spPr>
        <a:xfrm>
          <a:off x="696532" y="1492001"/>
          <a:ext cx="2785256" cy="2434664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rgbClr val="102D7E"/>
              </a:solidFill>
            </a:rPr>
            <a:t>18 Informační technologie</a:t>
          </a:r>
        </a:p>
      </dsp:txBody>
      <dsp:txXfrm>
        <a:off x="1392846" y="1857201"/>
        <a:ext cx="1357812" cy="1704264"/>
      </dsp:txXfrm>
    </dsp:sp>
    <dsp:sp modelId="{E38B2E7F-AF7C-405E-A3AB-0EDDE9FFAC14}">
      <dsp:nvSpPr>
        <dsp:cNvPr id="0" name=""/>
        <dsp:cNvSpPr/>
      </dsp:nvSpPr>
      <dsp:spPr>
        <a:xfrm>
          <a:off x="217" y="2013019"/>
          <a:ext cx="1392628" cy="1392628"/>
        </a:xfrm>
        <a:prstGeom prst="ellipse">
          <a:avLst/>
        </a:prstGeom>
        <a:solidFill>
          <a:srgbClr val="102D7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/>
            <a:t>2020</a:t>
          </a:r>
        </a:p>
      </dsp:txBody>
      <dsp:txXfrm>
        <a:off x="204163" y="2216965"/>
        <a:ext cx="984736" cy="984736"/>
      </dsp:txXfrm>
    </dsp:sp>
    <dsp:sp modelId="{099D6931-C1C9-4DB0-B5CB-B592F9F1F09D}">
      <dsp:nvSpPr>
        <dsp:cNvPr id="0" name=""/>
        <dsp:cNvSpPr/>
      </dsp:nvSpPr>
      <dsp:spPr>
        <a:xfrm>
          <a:off x="4175860" y="1492001"/>
          <a:ext cx="3137897" cy="2434664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marL="180975" lvl="1" indent="-180975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>
              <a:solidFill>
                <a:srgbClr val="102D7E"/>
              </a:solidFill>
            </a:rPr>
            <a:t>základní vzdělávání</a:t>
          </a:r>
        </a:p>
        <a:p>
          <a:pPr marL="180975" lvl="1" indent="-180975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tabLst/>
          </a:pPr>
          <a:r>
            <a:rPr lang="cs-CZ" sz="1800" kern="1200" dirty="0">
              <a:solidFill>
                <a:srgbClr val="102D7E"/>
              </a:solidFill>
            </a:rPr>
            <a:t>gymnaziální vzdělávání</a:t>
          </a:r>
        </a:p>
      </dsp:txBody>
      <dsp:txXfrm>
        <a:off x="4960334" y="1857201"/>
        <a:ext cx="1529725" cy="1704264"/>
      </dsp:txXfrm>
    </dsp:sp>
    <dsp:sp modelId="{3683712B-A0AD-4CFF-A08F-E230FD35B228}">
      <dsp:nvSpPr>
        <dsp:cNvPr id="0" name=""/>
        <dsp:cNvSpPr/>
      </dsp:nvSpPr>
      <dsp:spPr>
        <a:xfrm>
          <a:off x="3627290" y="2013019"/>
          <a:ext cx="1392628" cy="1392628"/>
        </a:xfrm>
        <a:prstGeom prst="ellipse">
          <a:avLst/>
        </a:prstGeom>
        <a:solidFill>
          <a:srgbClr val="12339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/>
            <a:t>2021</a:t>
          </a:r>
        </a:p>
      </dsp:txBody>
      <dsp:txXfrm>
        <a:off x="3831236" y="2216965"/>
        <a:ext cx="984736" cy="984736"/>
      </dsp:txXfrm>
    </dsp:sp>
    <dsp:sp modelId="{8BDEE93B-2BEB-4306-BD63-6F25A8F52D0B}">
      <dsp:nvSpPr>
        <dsp:cNvPr id="0" name=""/>
        <dsp:cNvSpPr/>
      </dsp:nvSpPr>
      <dsp:spPr>
        <a:xfrm>
          <a:off x="8184150" y="1492001"/>
          <a:ext cx="2785256" cy="2434664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13335" rIns="26670" bIns="13335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>
              <a:solidFill>
                <a:srgbClr val="102D7E"/>
              </a:solidFill>
            </a:rPr>
            <a:t>střední odborné vzdělávání</a:t>
          </a:r>
        </a:p>
      </dsp:txBody>
      <dsp:txXfrm>
        <a:off x="8880464" y="1857201"/>
        <a:ext cx="1357812" cy="1704264"/>
      </dsp:txXfrm>
    </dsp:sp>
    <dsp:sp modelId="{CB68AEC2-1AF9-4C9A-8BB2-C0816EB652BF}">
      <dsp:nvSpPr>
        <dsp:cNvPr id="0" name=""/>
        <dsp:cNvSpPr/>
      </dsp:nvSpPr>
      <dsp:spPr>
        <a:xfrm>
          <a:off x="7487836" y="2013019"/>
          <a:ext cx="1392628" cy="1392628"/>
        </a:xfrm>
        <a:prstGeom prst="ellipse">
          <a:avLst/>
        </a:prstGeom>
        <a:solidFill>
          <a:srgbClr val="12339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/>
            <a:t>2023</a:t>
          </a:r>
        </a:p>
      </dsp:txBody>
      <dsp:txXfrm>
        <a:off x="7691782" y="2216965"/>
        <a:ext cx="984736" cy="9847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D6931-C1C9-4DB0-B5CB-B592F9F1F09D}">
      <dsp:nvSpPr>
        <dsp:cNvPr id="0" name=""/>
        <dsp:cNvSpPr/>
      </dsp:nvSpPr>
      <dsp:spPr>
        <a:xfrm>
          <a:off x="1209325" y="0"/>
          <a:ext cx="3342198" cy="2593180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marL="171450" lvl="1" indent="-85725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>
              <a:solidFill>
                <a:srgbClr val="102D7E"/>
              </a:solidFill>
            </a:rPr>
            <a:t>základní vzdělávání</a:t>
          </a:r>
        </a:p>
        <a:p>
          <a:pPr marL="180975" lvl="1" indent="-952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>
              <a:solidFill>
                <a:srgbClr val="102D7E"/>
              </a:solidFill>
            </a:rPr>
            <a:t>gymnaziální vzdělávání</a:t>
          </a:r>
        </a:p>
      </dsp:txBody>
      <dsp:txXfrm>
        <a:off x="2044874" y="388977"/>
        <a:ext cx="1629322" cy="1815226"/>
      </dsp:txXfrm>
    </dsp:sp>
    <dsp:sp modelId="{3683712B-A0AD-4CFF-A08F-E230FD35B228}">
      <dsp:nvSpPr>
        <dsp:cNvPr id="0" name=""/>
        <dsp:cNvSpPr/>
      </dsp:nvSpPr>
      <dsp:spPr>
        <a:xfrm>
          <a:off x="655476" y="554940"/>
          <a:ext cx="1483298" cy="1483298"/>
        </a:xfrm>
        <a:prstGeom prst="ellipse">
          <a:avLst/>
        </a:prstGeom>
        <a:solidFill>
          <a:srgbClr val="0747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/>
            <a:t>2021</a:t>
          </a:r>
        </a:p>
      </dsp:txBody>
      <dsp:txXfrm>
        <a:off x="872700" y="772164"/>
        <a:ext cx="1048850" cy="10488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695B71-A904-49BC-865F-180A156B879C}">
      <dsp:nvSpPr>
        <dsp:cNvPr id="0" name=""/>
        <dsp:cNvSpPr/>
      </dsp:nvSpPr>
      <dsp:spPr>
        <a:xfrm>
          <a:off x="706953" y="1475763"/>
          <a:ext cx="2822407" cy="2467139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rgbClr val="102D7E"/>
              </a:solidFill>
            </a:rPr>
            <a:t>1. stupeň ZŠ</a:t>
          </a:r>
        </a:p>
      </dsp:txBody>
      <dsp:txXfrm>
        <a:off x="1412555" y="1845834"/>
        <a:ext cx="1375923" cy="1726997"/>
      </dsp:txXfrm>
    </dsp:sp>
    <dsp:sp modelId="{E38B2E7F-AF7C-405E-A3AB-0EDDE9FFAC14}">
      <dsp:nvSpPr>
        <dsp:cNvPr id="0" name=""/>
        <dsp:cNvSpPr/>
      </dsp:nvSpPr>
      <dsp:spPr>
        <a:xfrm>
          <a:off x="1351" y="2003731"/>
          <a:ext cx="1411203" cy="1411203"/>
        </a:xfrm>
        <a:prstGeom prst="ellipse">
          <a:avLst/>
        </a:prstGeom>
        <a:solidFill>
          <a:srgbClr val="102D7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/>
            <a:t>2023</a:t>
          </a:r>
        </a:p>
      </dsp:txBody>
      <dsp:txXfrm>
        <a:off x="208017" y="2210397"/>
        <a:ext cx="997871" cy="997871"/>
      </dsp:txXfrm>
    </dsp:sp>
    <dsp:sp modelId="{099D6931-C1C9-4DB0-B5CB-B592F9F1F09D}">
      <dsp:nvSpPr>
        <dsp:cNvPr id="0" name=""/>
        <dsp:cNvSpPr/>
      </dsp:nvSpPr>
      <dsp:spPr>
        <a:xfrm>
          <a:off x="4286020" y="1475763"/>
          <a:ext cx="3073094" cy="2467139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rgbClr val="102D7E"/>
              </a:solidFill>
            </a:rPr>
            <a:t>  2. stupeň ZŠ</a:t>
          </a:r>
        </a:p>
      </dsp:txBody>
      <dsp:txXfrm>
        <a:off x="5054293" y="1845834"/>
        <a:ext cx="1498133" cy="1726997"/>
      </dsp:txXfrm>
    </dsp:sp>
    <dsp:sp modelId="{3683712B-A0AD-4CFF-A08F-E230FD35B228}">
      <dsp:nvSpPr>
        <dsp:cNvPr id="0" name=""/>
        <dsp:cNvSpPr/>
      </dsp:nvSpPr>
      <dsp:spPr>
        <a:xfrm>
          <a:off x="3705761" y="2003731"/>
          <a:ext cx="1411203" cy="1411203"/>
        </a:xfrm>
        <a:prstGeom prst="ellipse">
          <a:avLst/>
        </a:prstGeom>
        <a:solidFill>
          <a:srgbClr val="0747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/>
            <a:t>2024</a:t>
          </a:r>
        </a:p>
      </dsp:txBody>
      <dsp:txXfrm>
        <a:off x="3912427" y="2210397"/>
        <a:ext cx="997871" cy="997871"/>
      </dsp:txXfrm>
    </dsp:sp>
    <dsp:sp modelId="{8BDEE93B-2BEB-4306-BD63-6F25A8F52D0B}">
      <dsp:nvSpPr>
        <dsp:cNvPr id="0" name=""/>
        <dsp:cNvSpPr/>
      </dsp:nvSpPr>
      <dsp:spPr>
        <a:xfrm>
          <a:off x="8241116" y="1475763"/>
          <a:ext cx="2822407" cy="2467139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>
              <a:solidFill>
                <a:srgbClr val="102D7E"/>
              </a:solidFill>
            </a:rPr>
            <a:t>gymnázia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>
              <a:solidFill>
                <a:srgbClr val="102D7E"/>
              </a:solidFill>
            </a:rPr>
            <a:t>střední</a:t>
          </a:r>
          <a:r>
            <a:rPr lang="cs-CZ" sz="1800" kern="1200" baseline="0">
              <a:solidFill>
                <a:srgbClr val="102D7E"/>
              </a:solidFill>
            </a:rPr>
            <a:t> </a:t>
          </a:r>
          <a:r>
            <a:rPr lang="cs-CZ" sz="1800" kern="1200" baseline="0" dirty="0">
              <a:solidFill>
                <a:srgbClr val="102D7E"/>
              </a:solidFill>
            </a:rPr>
            <a:t>odborné školy</a:t>
          </a:r>
          <a:endParaRPr lang="cs-CZ" sz="1800" kern="1200" dirty="0">
            <a:solidFill>
              <a:srgbClr val="102D7E"/>
            </a:solidFill>
          </a:endParaRPr>
        </a:p>
      </dsp:txBody>
      <dsp:txXfrm>
        <a:off x="8946718" y="1845834"/>
        <a:ext cx="1375923" cy="1726997"/>
      </dsp:txXfrm>
    </dsp:sp>
    <dsp:sp modelId="{CB68AEC2-1AF9-4C9A-8BB2-C0816EB652BF}">
      <dsp:nvSpPr>
        <dsp:cNvPr id="0" name=""/>
        <dsp:cNvSpPr/>
      </dsp:nvSpPr>
      <dsp:spPr>
        <a:xfrm>
          <a:off x="7535514" y="2003731"/>
          <a:ext cx="1411203" cy="1411203"/>
        </a:xfrm>
        <a:prstGeom prst="ellipse">
          <a:avLst/>
        </a:prstGeom>
        <a:solidFill>
          <a:srgbClr val="12339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/>
            <a:t>2025</a:t>
          </a:r>
        </a:p>
      </dsp:txBody>
      <dsp:txXfrm>
        <a:off x="7742180" y="2210397"/>
        <a:ext cx="997871" cy="997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zakladn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CBFAD54E-CA6B-427D-7AC0-45C798DD289B}"/>
              </a:ext>
            </a:extLst>
          </p:cNvPr>
          <p:cNvSpPr/>
          <p:nvPr userDrawn="1"/>
        </p:nvSpPr>
        <p:spPr>
          <a:xfrm>
            <a:off x="0" y="1690688"/>
            <a:ext cx="12192000" cy="5167312"/>
          </a:xfrm>
          <a:prstGeom prst="rect">
            <a:avLst/>
          </a:prstGeom>
          <a:solidFill>
            <a:srgbClr val="F7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9EB6585-2629-DC80-A3D4-527F4803C33F}"/>
              </a:ext>
            </a:extLst>
          </p:cNvPr>
          <p:cNvSpPr/>
          <p:nvPr userDrawn="1"/>
        </p:nvSpPr>
        <p:spPr>
          <a:xfrm>
            <a:off x="0" y="0"/>
            <a:ext cx="12191999" cy="1690688"/>
          </a:xfrm>
          <a:prstGeom prst="rect">
            <a:avLst/>
          </a:prstGeom>
          <a:solidFill>
            <a:srgbClr val="074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9FCCFF3-290A-2280-F1DD-686683E5E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7266" y="111585"/>
            <a:ext cx="9280733" cy="1467518"/>
          </a:xfrm>
        </p:spPr>
        <p:txBody>
          <a:bodyPr anchor="ctr" anchorCtr="0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2F8617E-7AC6-DACE-E794-0C179DEDA0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9877" y="3976913"/>
            <a:ext cx="9198123" cy="2583543"/>
          </a:xfrm>
        </p:spPr>
        <p:txBody>
          <a:bodyPr/>
          <a:lstStyle>
            <a:lvl1pPr marL="0" indent="0" algn="l">
              <a:spcAft>
                <a:spcPts val="1000"/>
              </a:spcAft>
              <a:buNone/>
              <a:defRPr sz="1800" baseline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86227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zakladn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CBFAD54E-CA6B-427D-7AC0-45C798DD289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9EB6585-2629-DC80-A3D4-527F4803C33F}"/>
              </a:ext>
            </a:extLst>
          </p:cNvPr>
          <p:cNvSpPr/>
          <p:nvPr userDrawn="1"/>
        </p:nvSpPr>
        <p:spPr>
          <a:xfrm>
            <a:off x="1" y="0"/>
            <a:ext cx="3526970" cy="6858000"/>
          </a:xfrm>
          <a:prstGeom prst="rect">
            <a:avLst/>
          </a:prstGeom>
          <a:solidFill>
            <a:srgbClr val="074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9FCCFF3-290A-2280-F1DD-686683E5E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114" y="609476"/>
            <a:ext cx="2947852" cy="5634569"/>
          </a:xfrm>
        </p:spPr>
        <p:txBody>
          <a:bodyPr anchor="ctr" anchorCtr="0">
            <a:normAutofit/>
          </a:bodyPr>
          <a:lstStyle>
            <a:lvl1pPr algn="l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2F8617E-7AC6-DACE-E794-0C179DEDA0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05794" y="609476"/>
            <a:ext cx="8007532" cy="5634569"/>
          </a:xfrm>
        </p:spPr>
        <p:txBody>
          <a:bodyPr/>
          <a:lstStyle>
            <a:lvl1pPr marL="0" indent="0" algn="l">
              <a:spcAft>
                <a:spcPts val="1000"/>
              </a:spcAft>
              <a:buNone/>
              <a:defRPr sz="1800" baseline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1277158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6174C7AC-6DEB-3C7D-318E-D43A5D232174}"/>
              </a:ext>
            </a:extLst>
          </p:cNvPr>
          <p:cNvSpPr/>
          <p:nvPr userDrawn="1"/>
        </p:nvSpPr>
        <p:spPr>
          <a:xfrm>
            <a:off x="0" y="1690688"/>
            <a:ext cx="12192000" cy="5167312"/>
          </a:xfrm>
          <a:prstGeom prst="rect">
            <a:avLst/>
          </a:prstGeom>
          <a:solidFill>
            <a:srgbClr val="F7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B46A01FF-436C-5455-F0C7-271319B8965D}"/>
              </a:ext>
            </a:extLst>
          </p:cNvPr>
          <p:cNvSpPr/>
          <p:nvPr userDrawn="1"/>
        </p:nvSpPr>
        <p:spPr>
          <a:xfrm>
            <a:off x="4005943" y="1705203"/>
            <a:ext cx="8186057" cy="5151324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CAE92898-4751-0CCD-D810-AB21603EF1DB}"/>
              </a:ext>
            </a:extLst>
          </p:cNvPr>
          <p:cNvSpPr/>
          <p:nvPr userDrawn="1"/>
        </p:nvSpPr>
        <p:spPr>
          <a:xfrm>
            <a:off x="0" y="0"/>
            <a:ext cx="12191999" cy="1690688"/>
          </a:xfrm>
          <a:prstGeom prst="rect">
            <a:avLst/>
          </a:prstGeom>
          <a:solidFill>
            <a:srgbClr val="074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AF998D2-94AB-E491-58B0-8F1122406FB5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>
            <a:lvl1pPr algn="ctr">
              <a:defRPr sz="4800" b="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2E9978-47BC-BF74-2235-150631F53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1715" y="2041299"/>
            <a:ext cx="7910285" cy="4492172"/>
          </a:xfrm>
          <a:noFill/>
          <a:effectLst/>
        </p:spPr>
        <p:txBody>
          <a:bodyPr/>
          <a:lstStyle>
            <a:lvl1pPr>
              <a:buClr>
                <a:srgbClr val="FF7558"/>
              </a:buClr>
              <a:buSzPct val="140000"/>
              <a:defRPr/>
            </a:lvl1pPr>
            <a:lvl2pPr>
              <a:buClr>
                <a:srgbClr val="FF7558"/>
              </a:buClr>
              <a:buSzPct val="130000"/>
              <a:defRPr>
                <a:solidFill>
                  <a:srgbClr val="5F7184"/>
                </a:solidFill>
              </a:defRPr>
            </a:lvl2pPr>
            <a:lvl3pPr>
              <a:buClr>
                <a:srgbClr val="FF7558"/>
              </a:buClr>
              <a:buSzPct val="130000"/>
              <a:defRPr>
                <a:solidFill>
                  <a:srgbClr val="5F7184"/>
                </a:solidFill>
              </a:defRPr>
            </a:lvl3pPr>
            <a:lvl4pPr>
              <a:buClr>
                <a:srgbClr val="FF7558"/>
              </a:buClr>
              <a:buSzPct val="130000"/>
              <a:defRPr>
                <a:solidFill>
                  <a:srgbClr val="5F7184"/>
                </a:solidFill>
              </a:defRPr>
            </a:lvl4pPr>
            <a:lvl5pPr>
              <a:buClr>
                <a:srgbClr val="FF7558"/>
              </a:buClr>
              <a:buSzPct val="130000"/>
              <a:defRPr>
                <a:solidFill>
                  <a:srgbClr val="5F7184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8" name="Podnadpis 2">
            <a:extLst>
              <a:ext uri="{FF2B5EF4-FFF2-40B4-BE49-F238E27FC236}">
                <a16:creationId xmlns:a16="http://schemas.microsoft.com/office/drawing/2014/main" id="{790E2FB9-8A97-450B-72C2-C1A694AC20A8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638629" y="2012269"/>
            <a:ext cx="3106057" cy="4495119"/>
          </a:xfrm>
        </p:spPr>
        <p:txBody>
          <a:bodyPr anchor="ctr" anchorCtr="0"/>
          <a:lstStyle>
            <a:lvl1pPr marL="0" indent="0" algn="l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2653771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6174C7AC-6DEB-3C7D-318E-D43A5D232174}"/>
              </a:ext>
            </a:extLst>
          </p:cNvPr>
          <p:cNvSpPr/>
          <p:nvPr userDrawn="1"/>
        </p:nvSpPr>
        <p:spPr>
          <a:xfrm>
            <a:off x="0" y="1690688"/>
            <a:ext cx="12192000" cy="5167312"/>
          </a:xfrm>
          <a:prstGeom prst="rect">
            <a:avLst/>
          </a:prstGeom>
          <a:solidFill>
            <a:srgbClr val="F7F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CAE92898-4751-0CCD-D810-AB21603EF1DB}"/>
              </a:ext>
            </a:extLst>
          </p:cNvPr>
          <p:cNvSpPr/>
          <p:nvPr userDrawn="1"/>
        </p:nvSpPr>
        <p:spPr>
          <a:xfrm>
            <a:off x="0" y="0"/>
            <a:ext cx="12191999" cy="1690688"/>
          </a:xfrm>
          <a:prstGeom prst="rect">
            <a:avLst/>
          </a:prstGeom>
          <a:solidFill>
            <a:srgbClr val="0747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AF998D2-94AB-E491-58B0-8F1122406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4800" b="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2E9978-47BC-BF74-2235-150631F53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6" y="2041299"/>
            <a:ext cx="7910285" cy="4492172"/>
          </a:xfrm>
          <a:noFill/>
          <a:effectLst/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D5701533-855A-555B-00F6-8D4A550CC681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632370" y="2026784"/>
            <a:ext cx="3106057" cy="4495119"/>
          </a:xfrm>
        </p:spPr>
        <p:txBody>
          <a:bodyPr anchor="ctr" anchorCtr="0"/>
          <a:lstStyle>
            <a:lvl1pPr marL="0" indent="0" algn="l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3285802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CF4D05A2-AD67-50E7-81CF-38D380691DA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74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 descr="Obsah obrázku text, osoba&#10;&#10;Popis byl vytvořen automaticky">
            <a:extLst>
              <a:ext uri="{FF2B5EF4-FFF2-40B4-BE49-F238E27FC236}">
                <a16:creationId xmlns:a16="http://schemas.microsoft.com/office/drawing/2014/main" id="{A6A8C806-FAB9-EB2E-6EFA-BBE4A9ADFE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3" t="18132" r="27139"/>
          <a:stretch/>
        </p:blipFill>
        <p:spPr>
          <a:xfrm>
            <a:off x="7115798" y="0"/>
            <a:ext cx="50762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93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de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6174C7AC-6DEB-3C7D-318E-D43A5D232174}"/>
              </a:ext>
            </a:extLst>
          </p:cNvPr>
          <p:cNvSpPr/>
          <p:nvPr userDrawn="1"/>
        </p:nvSpPr>
        <p:spPr>
          <a:xfrm>
            <a:off x="0" y="1690688"/>
            <a:ext cx="12192000" cy="5167312"/>
          </a:xfrm>
          <a:prstGeom prst="rect">
            <a:avLst/>
          </a:prstGeom>
          <a:solidFill>
            <a:srgbClr val="F7F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CAE92898-4751-0CCD-D810-AB21603EF1DB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74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AF998D2-94AB-E491-58B0-8F1122406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384" y="2766218"/>
            <a:ext cx="10265229" cy="1325563"/>
          </a:xfrm>
        </p:spPr>
        <p:txBody>
          <a:bodyPr/>
          <a:lstStyle>
            <a:lvl1pPr algn="ctr">
              <a:defRPr sz="4800" b="0"/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669493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22937BA8-978A-62DC-C6E4-5F181F8B822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74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5FEDCE9F-96C4-CF0C-A869-B98A48EC82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312" y="1435693"/>
            <a:ext cx="5329373" cy="768253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B2428C6F-EA38-DB7F-FF7D-129D7101FA16}"/>
              </a:ext>
            </a:extLst>
          </p:cNvPr>
          <p:cNvSpPr txBox="1"/>
          <p:nvPr userDrawn="1"/>
        </p:nvSpPr>
        <p:spPr>
          <a:xfrm>
            <a:off x="-2" y="3639639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s-CZ" sz="2400">
                <a:solidFill>
                  <a:schemeClr val="bg1"/>
                </a:solidFill>
              </a:rPr>
              <a:t>Senovážné náměstí 872/25, 110 00 Praha 1</a:t>
            </a:r>
            <a:br>
              <a:rPr lang="cs-CZ" sz="2400">
                <a:solidFill>
                  <a:schemeClr val="bg1"/>
                </a:solidFill>
              </a:rPr>
            </a:br>
            <a:r>
              <a:rPr lang="cs-CZ" sz="2400">
                <a:solidFill>
                  <a:schemeClr val="bg1"/>
                </a:solidFill>
              </a:rPr>
              <a:t>222 122 112 | sekretariat@npi.cz</a:t>
            </a:r>
          </a:p>
        </p:txBody>
      </p:sp>
    </p:spTree>
    <p:extLst>
      <p:ext uri="{BB962C8B-B14F-4D97-AF65-F5344CB8AC3E}">
        <p14:creationId xmlns:p14="http://schemas.microsoft.com/office/powerpoint/2010/main" val="296150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0D1D6E6-5887-6696-F40F-67EFD4CD4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057" y="350611"/>
            <a:ext cx="102652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BE29F7-4344-7220-45A7-FB7644D54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4057" y="1811111"/>
            <a:ext cx="10265229" cy="4737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051171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7" r:id="rId4"/>
    <p:sldLayoutId id="2147483655" r:id="rId5"/>
    <p:sldLayoutId id="2147483659" r:id="rId6"/>
    <p:sldLayoutId id="214748365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Bitter" pitchFamily="2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rgbClr val="5F7184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rgbClr val="07477F"/>
          </a:solidFill>
          <a:latin typeface="Bitter" pitchFamily="2" charset="-18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rgbClr val="5F7184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rgbClr val="07477F"/>
          </a:solidFill>
          <a:latin typeface="Bitter" pitchFamily="2" charset="-18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rgbClr val="5F7184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fnIBjOQ6ZY&amp;list=PLZAVTpdrWOvXUxrQYVQrXmxsA80pzuRcJ" TargetMode="External"/><Relationship Id="rId2" Type="http://schemas.openxmlformats.org/officeDocument/2006/relationships/hyperlink" Target="https://revize-ict-sov.rvp.cz/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evize-ict-g.rvp.cz/" TargetMode="External"/><Relationship Id="rId2" Type="http://schemas.openxmlformats.org/officeDocument/2006/relationships/hyperlink" Target="https://revize.edu.cz/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813E098E-362A-4F48-5B03-15F200841615}"/>
              </a:ext>
            </a:extLst>
          </p:cNvPr>
          <p:cNvSpPr txBox="1"/>
          <p:nvPr/>
        </p:nvSpPr>
        <p:spPr>
          <a:xfrm>
            <a:off x="1205303" y="1252477"/>
            <a:ext cx="5181600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5400" dirty="0">
                <a:solidFill>
                  <a:schemeClr val="bg1"/>
                </a:solidFill>
                <a:latin typeface="Bitter"/>
              </a:rPr>
              <a:t>RVP SOV</a:t>
            </a:r>
          </a:p>
          <a:p>
            <a:r>
              <a:rPr lang="cs-CZ" sz="5400" dirty="0">
                <a:solidFill>
                  <a:schemeClr val="bg1"/>
                </a:solidFill>
                <a:latin typeface="Bitter"/>
              </a:rPr>
              <a:t>2023</a:t>
            </a:r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0AD77A23-11F0-080C-6F8D-438A4BD78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49" y="5636126"/>
            <a:ext cx="3665283" cy="528367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2" r="24902"/>
          <a:stretch/>
        </p:blipFill>
        <p:spPr>
          <a:xfrm>
            <a:off x="7113519" y="21841"/>
            <a:ext cx="5068956" cy="683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70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DB0B711B-3EE9-62A8-E054-2CC2409201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ICT revize</a:t>
            </a:r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5781675" y="2235995"/>
            <a:ext cx="5124450" cy="4150631"/>
          </a:xfrm>
        </p:spPr>
        <p:txBody>
          <a:bodyPr>
            <a:normAutofit/>
          </a:bodyPr>
          <a:lstStyle/>
          <a:p>
            <a:r>
              <a:rPr lang="cs-CZ" b="1" dirty="0"/>
              <a:t>Digitální kompetence</a:t>
            </a:r>
            <a:r>
              <a:rPr lang="cs-CZ" dirty="0"/>
              <a:t>:</a:t>
            </a:r>
          </a:p>
          <a:p>
            <a:pPr marL="542925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dirty="0"/>
              <a:t>orientovat se v digitálním prostředí</a:t>
            </a:r>
          </a:p>
          <a:p>
            <a:pPr marL="542925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dirty="0"/>
              <a:t>využívat digitální technologie bezpečně, sebejistě, kriticky a tvořivě při práci, při učení, ve volném čase i při svém zapojení do společenského života</a:t>
            </a:r>
          </a:p>
          <a:p>
            <a:r>
              <a:rPr lang="cs-CZ" b="1" dirty="0"/>
              <a:t>Vzdělávací oblast informatika</a:t>
            </a:r>
            <a:r>
              <a:rPr lang="cs-CZ" dirty="0"/>
              <a:t>:</a:t>
            </a:r>
          </a:p>
          <a:p>
            <a:pPr marL="542925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dirty="0"/>
              <a:t>data, informace a modelování</a:t>
            </a:r>
          </a:p>
          <a:p>
            <a:pPr marL="542925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dirty="0"/>
              <a:t>algoritmizace a programování</a:t>
            </a:r>
          </a:p>
          <a:p>
            <a:pPr marL="542925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dirty="0"/>
              <a:t>informační systémy</a:t>
            </a:r>
          </a:p>
          <a:p>
            <a:pPr marL="542925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cs-CZ" dirty="0"/>
              <a:t>digitální technologie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23354039"/>
              </p:ext>
            </p:extLst>
          </p:nvPr>
        </p:nvGraphicFramePr>
        <p:xfrm>
          <a:off x="193675" y="2235995"/>
          <a:ext cx="5207000" cy="2593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5300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DB0B711B-3EE9-62A8-E054-2CC2409201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Náběh ŠVP a výuky</a:t>
            </a:r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1469877" y="5591174"/>
            <a:ext cx="9198123" cy="969281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solidFill>
                  <a:srgbClr val="102D7E"/>
                </a:solidFill>
              </a:rPr>
              <a:t>Vždy ve všech ročnících najednou.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66047628"/>
              </p:ext>
            </p:extLst>
          </p:nvPr>
        </p:nvGraphicFramePr>
        <p:xfrm>
          <a:off x="679449" y="845344"/>
          <a:ext cx="1106487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7323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2878117-9088-AF6C-058C-B538DDD0B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Podpora ICT revizí</a:t>
            </a:r>
          </a:p>
        </p:txBody>
      </p:sp>
    </p:spTree>
    <p:extLst>
      <p:ext uri="{BB962C8B-B14F-4D97-AF65-F5344CB8AC3E}">
        <p14:creationId xmlns:p14="http://schemas.microsoft.com/office/powerpoint/2010/main" val="356121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DB0B711B-3EE9-62A8-E054-2CC2409201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Připravujeme</a:t>
            </a:r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1469877" y="2162175"/>
            <a:ext cx="9198123" cy="4398282"/>
          </a:xfrm>
        </p:spPr>
        <p:txBody>
          <a:bodyPr/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dirty="0" err="1"/>
              <a:t>webináře</a:t>
            </a:r>
            <a:endParaRPr lang="cs-CZ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dirty="0"/>
              <a:t>kurzy k nové informatice a digitálním kompetencím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dirty="0"/>
              <a:t>workshopy pro sborovny k digitálním kompetencím a </a:t>
            </a:r>
            <a:r>
              <a:rPr lang="cs-CZ" dirty="0" err="1"/>
              <a:t>kyberbezpečnosti</a:t>
            </a:r>
            <a:endParaRPr lang="cs-CZ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dirty="0"/>
              <a:t>konzultanty ŠVP a správě digitální infrastruktury IT guru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dirty="0"/>
              <a:t>setkávání pro učitele - </a:t>
            </a:r>
            <a:r>
              <a:rPr lang="cs-CZ" dirty="0" err="1"/>
              <a:t>digiplovárny</a:t>
            </a:r>
            <a:endParaRPr lang="cs-CZ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dirty="0"/>
              <a:t>kulaté stoly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dirty="0" err="1"/>
              <a:t>podcasty</a:t>
            </a:r>
            <a:endParaRPr lang="cs-CZ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dirty="0"/>
              <a:t>web s informacemi a materiály do výuky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dirty="0" err="1"/>
              <a:t>newslettery</a:t>
            </a:r>
            <a:r>
              <a:rPr lang="cs-CZ" dirty="0"/>
              <a:t> s aktuálními informacemi</a:t>
            </a:r>
          </a:p>
        </p:txBody>
      </p:sp>
    </p:spTree>
    <p:extLst>
      <p:ext uri="{BB962C8B-B14F-4D97-AF65-F5344CB8AC3E}">
        <p14:creationId xmlns:p14="http://schemas.microsoft.com/office/powerpoint/2010/main" val="1621599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DB0B711B-3EE9-62A8-E054-2CC2409201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Co bude nejdříve k dispozici</a:t>
            </a:r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1469877" y="2419351"/>
            <a:ext cx="9198123" cy="4141106"/>
          </a:xfrm>
        </p:spPr>
        <p:txBody>
          <a:bodyPr/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web s informacemi a materiály do výuky – </a:t>
            </a:r>
            <a:r>
              <a:rPr lang="cs-CZ" sz="2000" dirty="0">
                <a:hlinkClick r:id="rId2"/>
              </a:rPr>
              <a:t>https://revize-ict-sov.rvp.cz/</a:t>
            </a:r>
            <a:r>
              <a:rPr lang="cs-CZ" sz="2000" dirty="0"/>
              <a:t> 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konzultace k obsahu změn (KIM) a správě digitální infrastruktury (IT guru)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kulatý stůl – 20. 9. v 15 hodin online představení ICT revizí pro SOV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 err="1"/>
              <a:t>podcasty</a:t>
            </a:r>
            <a:r>
              <a:rPr lang="cs-CZ" sz="2000" dirty="0"/>
              <a:t> – </a:t>
            </a:r>
            <a:r>
              <a:rPr lang="cs-CZ" sz="2000" dirty="0" err="1"/>
              <a:t>Kybcast</a:t>
            </a:r>
            <a:r>
              <a:rPr lang="cs-CZ" sz="2000" dirty="0"/>
              <a:t> a </a:t>
            </a:r>
            <a:r>
              <a:rPr lang="cs-CZ" sz="2000" dirty="0" err="1"/>
              <a:t>Digicast</a:t>
            </a:r>
            <a:r>
              <a:rPr lang="cs-CZ" sz="2000" dirty="0"/>
              <a:t>, </a:t>
            </a:r>
            <a:r>
              <a:rPr lang="cs-CZ" sz="1600" dirty="0">
                <a:hlinkClick r:id="rId3"/>
              </a:rPr>
              <a:t>https://www.youtube.com/watch?v=3fnIBjOQ6ZY&amp;list=PLZAVTpdrWOvXUxrQYVQrXmxsA80pzuRcJ</a:t>
            </a:r>
            <a:r>
              <a:rPr lang="cs-CZ" sz="1600" dirty="0"/>
              <a:t> 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od října </a:t>
            </a:r>
            <a:r>
              <a:rPr lang="cs-CZ" sz="2000" dirty="0" err="1"/>
              <a:t>webinář</a:t>
            </a:r>
            <a:r>
              <a:rPr lang="cs-CZ" sz="2000" dirty="0"/>
              <a:t> pro vedení školy, ŠVP a ICT koordinátory, 1. termín 2. října od 15 hod.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8625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DB0B711B-3EE9-62A8-E054-2CC2409201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Čím můžete také začít</a:t>
            </a:r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1469877" y="2419351"/>
            <a:ext cx="9198123" cy="4141106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</a:pPr>
            <a:r>
              <a:rPr lang="cs-CZ" sz="2000" dirty="0"/>
              <a:t>Podpora pro základní školy a gymnázia</a:t>
            </a:r>
          </a:p>
          <a:p>
            <a:pPr marL="542925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základní vzdělávání: </a:t>
            </a:r>
            <a:r>
              <a:rPr lang="cs-CZ" sz="2000" dirty="0">
                <a:hlinkClick r:id="rId2"/>
              </a:rPr>
              <a:t>https://revize.edu.cz/</a:t>
            </a:r>
            <a:endParaRPr lang="cs-CZ" sz="2000" dirty="0"/>
          </a:p>
          <a:p>
            <a:pPr marL="542925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gymnaziální vzdělávání: </a:t>
            </a:r>
            <a:r>
              <a:rPr lang="cs-CZ" sz="2000" dirty="0">
                <a:hlinkClick r:id="rId3"/>
              </a:rPr>
              <a:t>https://revize-ict-g.rvp.cz/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67208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DB0B711B-3EE9-62A8-E054-2CC2409201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Podpora ICT v Libereckém kraji</a:t>
            </a:r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1428570" y="2392717"/>
            <a:ext cx="9198123" cy="414110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r>
              <a:rPr lang="cs-CZ" sz="2000" dirty="0"/>
              <a:t>Mgr. Aleš Dlouhý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r>
              <a:rPr lang="cs-CZ" sz="2000" dirty="0"/>
              <a:t>krajský ICT metodik (KIM)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r>
              <a:rPr lang="cs-CZ" sz="2000" dirty="0"/>
              <a:t>tel.: 776 689 799, e-mail: ales.dlouhy@npi.cz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endParaRPr lang="cs-CZ" sz="2000" dirty="0"/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r>
              <a:rPr lang="cs-CZ" sz="2000" dirty="0"/>
              <a:t>Mgr. Hana Lipenská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r>
              <a:rPr lang="cs-CZ" sz="2000" dirty="0"/>
              <a:t>tel.: 777 496 056, e-mail: hana.lipenska@npi.cz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endParaRPr lang="cs-CZ" sz="2000" dirty="0"/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r>
              <a:rPr lang="cs-CZ" sz="2000" dirty="0"/>
              <a:t>Mgr. Jaroslav Vyskočil, Ph.D.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r>
              <a:rPr lang="cs-CZ" sz="2000" dirty="0"/>
              <a:t>tel.: 770 171 665, e-mail: jaroslav.vyskocil@npi.cz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endParaRPr lang="cs-CZ" sz="2000" dirty="0"/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endParaRPr lang="cs-CZ" sz="2000" dirty="0"/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r>
              <a:rPr lang="cs-CZ" sz="2000" dirty="0"/>
              <a:t>IT guru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r>
              <a:rPr lang="cs-CZ" sz="2000" dirty="0"/>
              <a:t>Tomáš </a:t>
            </a:r>
            <a:r>
              <a:rPr lang="cs-CZ" sz="2000" dirty="0" err="1"/>
              <a:t>Bazalík</a:t>
            </a:r>
            <a:r>
              <a:rPr lang="cs-CZ" sz="2000" dirty="0"/>
              <a:t>, </a:t>
            </a:r>
            <a:r>
              <a:rPr lang="cs-CZ" dirty="0"/>
              <a:t>774 186 752</a:t>
            </a:r>
            <a:endParaRPr lang="cs-CZ" sz="2000" dirty="0"/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r>
              <a:rPr lang="cs-CZ" sz="2000" dirty="0"/>
              <a:t>Lukáš Krejčík, </a:t>
            </a:r>
            <a:r>
              <a:rPr lang="cs-CZ" dirty="0"/>
              <a:t>737 291 084</a:t>
            </a:r>
            <a:endParaRPr lang="cs-CZ" sz="2000" dirty="0"/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endParaRPr lang="cs-CZ" sz="2000" dirty="0"/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endParaRPr lang="cs-CZ" dirty="0"/>
          </a:p>
          <a:p>
            <a:pPr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r>
              <a:rPr lang="cs-CZ" sz="1600" dirty="0"/>
              <a:t>Krajské pracoviště Liberec, Masarykova 801/28, Liberec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endParaRPr lang="cs-CZ" sz="2000" dirty="0"/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945E2867-3F68-4B3F-AF0F-9A7311F8C984}"/>
              </a:ext>
            </a:extLst>
          </p:cNvPr>
          <p:cNvCxnSpPr/>
          <p:nvPr/>
        </p:nvCxnSpPr>
        <p:spPr>
          <a:xfrm>
            <a:off x="1518082" y="4811697"/>
            <a:ext cx="6241001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476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7438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4E2377-B5CF-032B-5667-DC68CA003F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ICT revize RVP SOV</a:t>
            </a:r>
          </a:p>
        </p:txBody>
      </p:sp>
      <p:sp>
        <p:nvSpPr>
          <p:cNvPr id="4" name="Podnadpis 6">
            <a:extLst>
              <a:ext uri="{FF2B5EF4-FFF2-40B4-BE49-F238E27FC236}">
                <a16:creationId xmlns:a16="http://schemas.microsoft.com/office/drawing/2014/main" id="{3971482E-68AE-4C45-C6BF-2049BD87F5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9833" y="609476"/>
            <a:ext cx="6401344" cy="5882640"/>
          </a:xfrm>
        </p:spPr>
        <p:txBody>
          <a:bodyPr anchor="ctr" anchorCtr="0"/>
          <a:lstStyle/>
          <a:p>
            <a:pPr marL="447675" indent="-447675">
              <a:spcAft>
                <a:spcPts val="1000"/>
              </a:spcAft>
              <a:buClr>
                <a:srgbClr val="FF7558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sz="2400" b="1" dirty="0"/>
              <a:t>Od 1. září 2023 jsou v platnosti nové rámcové vzdělávací programy pro střední odborné vzdělávání</a:t>
            </a:r>
          </a:p>
          <a:p>
            <a:pPr marL="447675" indent="-447675">
              <a:spcAft>
                <a:spcPts val="1000"/>
              </a:spcAft>
              <a:buClr>
                <a:srgbClr val="FF7558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sz="2400" dirty="0"/>
              <a:t>revize se týkají všech kategorií dosaženého vzdělání E, J, H, M, L0, L5</a:t>
            </a:r>
          </a:p>
          <a:p>
            <a:pPr marL="285750" indent="-285750">
              <a:spcAft>
                <a:spcPts val="1000"/>
              </a:spcAft>
              <a:buClr>
                <a:srgbClr val="FF7558"/>
              </a:buClr>
              <a:buSzPct val="130000"/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184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2878117-9088-AF6C-058C-B538DDD0B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se mění</a:t>
            </a:r>
          </a:p>
        </p:txBody>
      </p:sp>
    </p:spTree>
    <p:extLst>
      <p:ext uri="{BB962C8B-B14F-4D97-AF65-F5344CB8AC3E}">
        <p14:creationId xmlns:p14="http://schemas.microsoft.com/office/powerpoint/2010/main" val="2988781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DB0B711B-3EE9-62A8-E054-2CC2409201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Klíčová kompetence</a:t>
            </a:r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1387266" y="4371207"/>
            <a:ext cx="9198123" cy="2239143"/>
          </a:xfrm>
        </p:spPr>
        <p:txBody>
          <a:bodyPr>
            <a:noAutofit/>
          </a:bodyPr>
          <a:lstStyle/>
          <a:p>
            <a:r>
              <a:rPr lang="cs-CZ" sz="2000" dirty="0"/>
              <a:t>Vzdělávání směřuje k tomu, aby absolventi byli schopni</a:t>
            </a:r>
          </a:p>
          <a:p>
            <a:pPr marL="809625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orientovat se v digitálním prostředí</a:t>
            </a:r>
          </a:p>
          <a:p>
            <a:pPr marL="809625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využívat digitální technologie bezpečně, sebejistě, kriticky a tvořivě při práci, při učení, ve volném čase i při svém zapojení do společenského života.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318699EA-2308-4FE5-A2BF-17E4D9A448C6}"/>
              </a:ext>
            </a:extLst>
          </p:cNvPr>
          <p:cNvGrpSpPr/>
          <p:nvPr/>
        </p:nvGrpSpPr>
        <p:grpSpPr>
          <a:xfrm>
            <a:off x="709613" y="2158400"/>
            <a:ext cx="10718649" cy="1524923"/>
            <a:chOff x="461540" y="1773533"/>
            <a:chExt cx="10718649" cy="1524923"/>
          </a:xfrm>
        </p:grpSpPr>
        <p:sp>
          <p:nvSpPr>
            <p:cNvPr id="14" name="Obdélník: se zakulacenými rohy 1">
              <a:extLst>
                <a:ext uri="{FF2B5EF4-FFF2-40B4-BE49-F238E27FC236}">
                  <a16:creationId xmlns:a16="http://schemas.microsoft.com/office/drawing/2014/main" id="{320376B0-817A-4534-AF11-08944D566567}"/>
                </a:ext>
              </a:extLst>
            </p:cNvPr>
            <p:cNvSpPr/>
            <p:nvPr/>
          </p:nvSpPr>
          <p:spPr>
            <a:xfrm>
              <a:off x="461540" y="2004996"/>
              <a:ext cx="2608729" cy="113851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r>
                <a:rPr lang="cs-CZ" dirty="0"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rPr>
                <a:t>Kompetence využívat prostředky infor</a:t>
              </a:r>
              <a:r>
                <a:rPr lang="cs-CZ" dirty="0">
                  <a:solidFill>
                    <a:srgbClr val="5F7184"/>
                  </a:solidFill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rPr>
                <a:t>mační</a:t>
              </a:r>
              <a:r>
                <a:rPr lang="cs-CZ" dirty="0"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rPr>
                <a:t>ch</a:t>
              </a:r>
              <a:br>
                <a:rPr lang="cs-CZ" dirty="0"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rPr>
              </a:br>
              <a:r>
                <a:rPr lang="cs-CZ" dirty="0"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rPr>
                <a:t>a komunikačních technologií a pracovat s informacemi</a:t>
              </a:r>
            </a:p>
          </p:txBody>
        </p:sp>
        <p:grpSp>
          <p:nvGrpSpPr>
            <p:cNvPr id="20" name="Skupina 19">
              <a:extLst>
                <a:ext uri="{FF2B5EF4-FFF2-40B4-BE49-F238E27FC236}">
                  <a16:creationId xmlns:a16="http://schemas.microsoft.com/office/drawing/2014/main" id="{71F2464C-C2AA-4AFA-8E5E-D375E024CC1F}"/>
                </a:ext>
              </a:extLst>
            </p:cNvPr>
            <p:cNvGrpSpPr/>
            <p:nvPr/>
          </p:nvGrpSpPr>
          <p:grpSpPr>
            <a:xfrm>
              <a:off x="462324" y="1773533"/>
              <a:ext cx="2607945" cy="1524923"/>
              <a:chOff x="461539" y="1839522"/>
              <a:chExt cx="2608730" cy="1525382"/>
            </a:xfrm>
          </p:grpSpPr>
          <p:cxnSp>
            <p:nvCxnSpPr>
              <p:cNvPr id="23" name="Přímá spojnice 22">
                <a:extLst>
                  <a:ext uri="{FF2B5EF4-FFF2-40B4-BE49-F238E27FC236}">
                    <a16:creationId xmlns:a16="http://schemas.microsoft.com/office/drawing/2014/main" id="{5DF71D22-4423-42E9-B7D5-1BC8998D56E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1540" y="1839522"/>
                <a:ext cx="2608729" cy="1525382"/>
              </a:xfrm>
              <a:prstGeom prst="line">
                <a:avLst/>
              </a:prstGeom>
              <a:ln w="38100">
                <a:solidFill>
                  <a:srgbClr val="FD7052">
                    <a:alpha val="85098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Přímá spojnice 23">
                <a:extLst>
                  <a:ext uri="{FF2B5EF4-FFF2-40B4-BE49-F238E27FC236}">
                    <a16:creationId xmlns:a16="http://schemas.microsoft.com/office/drawing/2014/main" id="{0DD5509E-E61C-4CC7-9FF2-5367104D2F6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61539" y="1839522"/>
                <a:ext cx="2608729" cy="1525382"/>
              </a:xfrm>
              <a:prstGeom prst="line">
                <a:avLst/>
              </a:prstGeom>
              <a:ln w="38100">
                <a:solidFill>
                  <a:srgbClr val="FD7052">
                    <a:alpha val="85098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Obdélník: se zakulacenými rohy 18">
              <a:extLst>
                <a:ext uri="{FF2B5EF4-FFF2-40B4-BE49-F238E27FC236}">
                  <a16:creationId xmlns:a16="http://schemas.microsoft.com/office/drawing/2014/main" id="{66CA3113-AF73-456A-89D3-570DFDFCFD27}"/>
                </a:ext>
              </a:extLst>
            </p:cNvPr>
            <p:cNvSpPr/>
            <p:nvPr/>
          </p:nvSpPr>
          <p:spPr>
            <a:xfrm>
              <a:off x="4964217" y="2072061"/>
              <a:ext cx="6215972" cy="98478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r>
                <a:rPr lang="cs-CZ" sz="3600" b="1" dirty="0">
                  <a:latin typeface="Bitter" panose="020B0604020202020204" charset="-18"/>
                </a:rPr>
                <a:t>Digitální kompetence</a:t>
              </a:r>
            </a:p>
          </p:txBody>
        </p:sp>
        <p:sp>
          <p:nvSpPr>
            <p:cNvPr id="22" name="Šipka: doprava 19">
              <a:extLst>
                <a:ext uri="{FF2B5EF4-FFF2-40B4-BE49-F238E27FC236}">
                  <a16:creationId xmlns:a16="http://schemas.microsoft.com/office/drawing/2014/main" id="{5CB70190-DEF1-40BA-B0CF-DED15199E6C3}"/>
                </a:ext>
              </a:extLst>
            </p:cNvPr>
            <p:cNvSpPr/>
            <p:nvPr/>
          </p:nvSpPr>
          <p:spPr>
            <a:xfrm>
              <a:off x="3343181" y="2123734"/>
              <a:ext cx="1226854" cy="8245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68922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DB0B711B-3EE9-62A8-E054-2CC2409201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Vzdělávací oblast</a:t>
            </a:r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1387266" y="4371205"/>
            <a:ext cx="9198123" cy="2372494"/>
          </a:xfrm>
        </p:spPr>
        <p:txBody>
          <a:bodyPr>
            <a:noAutofit/>
          </a:bodyPr>
          <a:lstStyle/>
          <a:p>
            <a:r>
              <a:rPr lang="cs-CZ" sz="2000" dirty="0"/>
              <a:t>Nová informatika je zaměřena na témata:</a:t>
            </a:r>
          </a:p>
          <a:p>
            <a:pPr marL="809625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data, informace a modelování</a:t>
            </a:r>
          </a:p>
          <a:p>
            <a:pPr marL="809625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tvorba, testování a provoz softwaru</a:t>
            </a:r>
          </a:p>
          <a:p>
            <a:pPr marL="809625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informační systémy</a:t>
            </a:r>
          </a:p>
          <a:p>
            <a:pPr marL="809625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digitální technologie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3546B365-CCF6-46E0-8C88-AD37FDAD9C1C}"/>
              </a:ext>
            </a:extLst>
          </p:cNvPr>
          <p:cNvGrpSpPr/>
          <p:nvPr/>
        </p:nvGrpSpPr>
        <p:grpSpPr>
          <a:xfrm>
            <a:off x="709612" y="2212693"/>
            <a:ext cx="10718650" cy="1524923"/>
            <a:chOff x="461540" y="3339074"/>
            <a:chExt cx="10718650" cy="1524923"/>
          </a:xfrm>
        </p:grpSpPr>
        <p:sp>
          <p:nvSpPr>
            <p:cNvPr id="13" name="Obdélník: se zakulacenými rohy 4">
              <a:extLst>
                <a:ext uri="{FF2B5EF4-FFF2-40B4-BE49-F238E27FC236}">
                  <a16:creationId xmlns:a16="http://schemas.microsoft.com/office/drawing/2014/main" id="{7B80AD95-C759-46E6-9069-1E87937D1D3E}"/>
                </a:ext>
              </a:extLst>
            </p:cNvPr>
            <p:cNvSpPr/>
            <p:nvPr/>
          </p:nvSpPr>
          <p:spPr>
            <a:xfrm>
              <a:off x="461540" y="3551408"/>
              <a:ext cx="2608729" cy="113851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r>
                <a:rPr lang="cs-CZ" dirty="0"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rPr>
                <a:t>Vzdělávání v informačních</a:t>
              </a:r>
              <a:br>
                <a:rPr lang="cs-CZ" dirty="0"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rPr>
              </a:br>
              <a:r>
                <a:rPr lang="cs-CZ" dirty="0"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rPr>
                <a:t>a komunikačních technologiích</a:t>
              </a:r>
            </a:p>
          </p:txBody>
        </p:sp>
        <p:sp>
          <p:nvSpPr>
            <p:cNvPr id="16" name="Obdélník: se zakulacenými rohy 24">
              <a:extLst>
                <a:ext uri="{FF2B5EF4-FFF2-40B4-BE49-F238E27FC236}">
                  <a16:creationId xmlns:a16="http://schemas.microsoft.com/office/drawing/2014/main" id="{4BEF1330-56CC-4AAE-A3AD-79FE1F659391}"/>
                </a:ext>
              </a:extLst>
            </p:cNvPr>
            <p:cNvSpPr/>
            <p:nvPr/>
          </p:nvSpPr>
          <p:spPr>
            <a:xfrm>
              <a:off x="4964218" y="3635204"/>
              <a:ext cx="6215972" cy="98478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r>
                <a:rPr lang="cs-CZ" sz="3600" b="1" dirty="0">
                  <a:latin typeface="Bitter" panose="020B0604020202020204" charset="-18"/>
                </a:rPr>
                <a:t>Informatické vzdělávání</a:t>
              </a:r>
            </a:p>
          </p:txBody>
        </p:sp>
        <p:sp>
          <p:nvSpPr>
            <p:cNvPr id="17" name="Šipka: doprava 28">
              <a:extLst>
                <a:ext uri="{FF2B5EF4-FFF2-40B4-BE49-F238E27FC236}">
                  <a16:creationId xmlns:a16="http://schemas.microsoft.com/office/drawing/2014/main" id="{C4DD0075-5E85-48F1-8F41-433FB6B3EC1C}"/>
                </a:ext>
              </a:extLst>
            </p:cNvPr>
            <p:cNvSpPr/>
            <p:nvPr/>
          </p:nvSpPr>
          <p:spPr>
            <a:xfrm>
              <a:off x="3343181" y="3689275"/>
              <a:ext cx="1226854" cy="8245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cs-CZ"/>
            </a:p>
          </p:txBody>
        </p:sp>
        <p:grpSp>
          <p:nvGrpSpPr>
            <p:cNvPr id="18" name="Skupina 17">
              <a:extLst>
                <a:ext uri="{FF2B5EF4-FFF2-40B4-BE49-F238E27FC236}">
                  <a16:creationId xmlns:a16="http://schemas.microsoft.com/office/drawing/2014/main" id="{DF2BAF4F-14D6-44C2-B5FF-225368A5B7B7}"/>
                </a:ext>
              </a:extLst>
            </p:cNvPr>
            <p:cNvGrpSpPr/>
            <p:nvPr/>
          </p:nvGrpSpPr>
          <p:grpSpPr>
            <a:xfrm>
              <a:off x="462324" y="3339074"/>
              <a:ext cx="2607945" cy="1524923"/>
              <a:chOff x="613939" y="3556771"/>
              <a:chExt cx="2608730" cy="1525382"/>
            </a:xfrm>
          </p:grpSpPr>
          <p:cxnSp>
            <p:nvCxnSpPr>
              <p:cNvPr id="19" name="Přímá spojnice 18">
                <a:extLst>
                  <a:ext uri="{FF2B5EF4-FFF2-40B4-BE49-F238E27FC236}">
                    <a16:creationId xmlns:a16="http://schemas.microsoft.com/office/drawing/2014/main" id="{1516021A-9D57-412C-93F2-71E6CDA8AF3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3940" y="3556771"/>
                <a:ext cx="2608729" cy="1525382"/>
              </a:xfrm>
              <a:prstGeom prst="line">
                <a:avLst/>
              </a:prstGeom>
              <a:ln w="38100">
                <a:solidFill>
                  <a:srgbClr val="FD7052">
                    <a:alpha val="85098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Přímá spojnice 24">
                <a:extLst>
                  <a:ext uri="{FF2B5EF4-FFF2-40B4-BE49-F238E27FC236}">
                    <a16:creationId xmlns:a16="http://schemas.microsoft.com/office/drawing/2014/main" id="{9D4BF971-3771-4C6F-93D5-F207096A614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13939" y="3556771"/>
                <a:ext cx="2608729" cy="1525382"/>
              </a:xfrm>
              <a:prstGeom prst="line">
                <a:avLst/>
              </a:prstGeom>
              <a:ln w="38100">
                <a:solidFill>
                  <a:srgbClr val="FD7052">
                    <a:alpha val="85098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526977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DB0B711B-3EE9-62A8-E054-2CC2409201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Vzdělávací oblast</a:t>
            </a:r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1387266" y="4371205"/>
            <a:ext cx="9198123" cy="2372494"/>
          </a:xfrm>
        </p:spPr>
        <p:txBody>
          <a:bodyPr>
            <a:noAutofit/>
          </a:bodyPr>
          <a:lstStyle/>
          <a:p>
            <a:r>
              <a:rPr lang="cs-CZ" sz="2000" dirty="0"/>
              <a:t>S odlišnou náročností pro kategorie E/J, H, M/L0/L5</a:t>
            </a:r>
          </a:p>
          <a:p>
            <a:pPr marL="809625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M/L0 – 4 týdenní vyučovací hodiny za dobu vzdělávání</a:t>
            </a:r>
          </a:p>
          <a:p>
            <a:pPr marL="809625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H – 3 týdenní vyučovací hodiny za dobu vzdělávání</a:t>
            </a:r>
          </a:p>
          <a:p>
            <a:pPr marL="809625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E, J – 2 týdenní vyučovací hodiny za dobu vzdělávání</a:t>
            </a:r>
          </a:p>
          <a:p>
            <a:pPr marL="809625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L5 – 1 týdenní vyučovací hodina za dobu vzdělávání, povinně zařazena</a:t>
            </a:r>
          </a:p>
          <a:p>
            <a:endParaRPr lang="cs-CZ" sz="2000" dirty="0"/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3546B365-CCF6-46E0-8C88-AD37FDAD9C1C}"/>
              </a:ext>
            </a:extLst>
          </p:cNvPr>
          <p:cNvGrpSpPr/>
          <p:nvPr/>
        </p:nvGrpSpPr>
        <p:grpSpPr>
          <a:xfrm>
            <a:off x="709612" y="2212693"/>
            <a:ext cx="10718650" cy="1524923"/>
            <a:chOff x="461540" y="3339074"/>
            <a:chExt cx="10718650" cy="1524923"/>
          </a:xfrm>
        </p:grpSpPr>
        <p:sp>
          <p:nvSpPr>
            <p:cNvPr id="13" name="Obdélník: se zakulacenými rohy 4">
              <a:extLst>
                <a:ext uri="{FF2B5EF4-FFF2-40B4-BE49-F238E27FC236}">
                  <a16:creationId xmlns:a16="http://schemas.microsoft.com/office/drawing/2014/main" id="{7B80AD95-C759-46E6-9069-1E87937D1D3E}"/>
                </a:ext>
              </a:extLst>
            </p:cNvPr>
            <p:cNvSpPr/>
            <p:nvPr/>
          </p:nvSpPr>
          <p:spPr>
            <a:xfrm>
              <a:off x="461540" y="3551408"/>
              <a:ext cx="2608729" cy="113851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r>
                <a:rPr lang="cs-CZ" dirty="0"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rPr>
                <a:t>Vzdělávání v informačních</a:t>
              </a:r>
              <a:br>
                <a:rPr lang="cs-CZ" dirty="0"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rPr>
              </a:br>
              <a:r>
                <a:rPr lang="cs-CZ" dirty="0"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rPr>
                <a:t>a komunikačních technologiích</a:t>
              </a:r>
            </a:p>
          </p:txBody>
        </p:sp>
        <p:sp>
          <p:nvSpPr>
            <p:cNvPr id="16" name="Obdélník: se zakulacenými rohy 24">
              <a:extLst>
                <a:ext uri="{FF2B5EF4-FFF2-40B4-BE49-F238E27FC236}">
                  <a16:creationId xmlns:a16="http://schemas.microsoft.com/office/drawing/2014/main" id="{4BEF1330-56CC-4AAE-A3AD-79FE1F659391}"/>
                </a:ext>
              </a:extLst>
            </p:cNvPr>
            <p:cNvSpPr/>
            <p:nvPr/>
          </p:nvSpPr>
          <p:spPr>
            <a:xfrm>
              <a:off x="4964218" y="3635204"/>
              <a:ext cx="6215972" cy="98478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r>
                <a:rPr lang="cs-CZ" sz="3600" b="1" dirty="0">
                  <a:latin typeface="Bitter" panose="020B0604020202020204" charset="-18"/>
                </a:rPr>
                <a:t>Informatické vzdělávání</a:t>
              </a:r>
            </a:p>
          </p:txBody>
        </p:sp>
        <p:sp>
          <p:nvSpPr>
            <p:cNvPr id="17" name="Šipka: doprava 28">
              <a:extLst>
                <a:ext uri="{FF2B5EF4-FFF2-40B4-BE49-F238E27FC236}">
                  <a16:creationId xmlns:a16="http://schemas.microsoft.com/office/drawing/2014/main" id="{C4DD0075-5E85-48F1-8F41-433FB6B3EC1C}"/>
                </a:ext>
              </a:extLst>
            </p:cNvPr>
            <p:cNvSpPr/>
            <p:nvPr/>
          </p:nvSpPr>
          <p:spPr>
            <a:xfrm>
              <a:off x="3343181" y="3689275"/>
              <a:ext cx="1226854" cy="8245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cs-CZ"/>
            </a:p>
          </p:txBody>
        </p:sp>
        <p:grpSp>
          <p:nvGrpSpPr>
            <p:cNvPr id="18" name="Skupina 17">
              <a:extLst>
                <a:ext uri="{FF2B5EF4-FFF2-40B4-BE49-F238E27FC236}">
                  <a16:creationId xmlns:a16="http://schemas.microsoft.com/office/drawing/2014/main" id="{DF2BAF4F-14D6-44C2-B5FF-225368A5B7B7}"/>
                </a:ext>
              </a:extLst>
            </p:cNvPr>
            <p:cNvGrpSpPr/>
            <p:nvPr/>
          </p:nvGrpSpPr>
          <p:grpSpPr>
            <a:xfrm>
              <a:off x="462324" y="3339074"/>
              <a:ext cx="2607945" cy="1524923"/>
              <a:chOff x="613939" y="3556771"/>
              <a:chExt cx="2608730" cy="1525382"/>
            </a:xfrm>
          </p:grpSpPr>
          <p:cxnSp>
            <p:nvCxnSpPr>
              <p:cNvPr id="19" name="Přímá spojnice 18">
                <a:extLst>
                  <a:ext uri="{FF2B5EF4-FFF2-40B4-BE49-F238E27FC236}">
                    <a16:creationId xmlns:a16="http://schemas.microsoft.com/office/drawing/2014/main" id="{1516021A-9D57-412C-93F2-71E6CDA8AF3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3940" y="3556771"/>
                <a:ext cx="2608729" cy="1525382"/>
              </a:xfrm>
              <a:prstGeom prst="line">
                <a:avLst/>
              </a:prstGeom>
              <a:ln w="38100">
                <a:solidFill>
                  <a:srgbClr val="FD7052">
                    <a:alpha val="85098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Přímá spojnice 24">
                <a:extLst>
                  <a:ext uri="{FF2B5EF4-FFF2-40B4-BE49-F238E27FC236}">
                    <a16:creationId xmlns:a16="http://schemas.microsoft.com/office/drawing/2014/main" id="{9D4BF971-3771-4C6F-93D5-F207096A614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13939" y="3556771"/>
                <a:ext cx="2608729" cy="1525382"/>
              </a:xfrm>
              <a:prstGeom prst="line">
                <a:avLst/>
              </a:prstGeom>
              <a:ln w="38100">
                <a:solidFill>
                  <a:srgbClr val="FD7052">
                    <a:alpha val="85098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896232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DB0B711B-3EE9-62A8-E054-2CC2409201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Průřezové téma</a:t>
            </a:r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1387266" y="4209281"/>
            <a:ext cx="9502924" cy="2372494"/>
          </a:xfrm>
        </p:spPr>
        <p:txBody>
          <a:bodyPr>
            <a:no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Vazba na činnosti a témata v jednotlivých vyučovacích předmětech všeobecně vzdělávací i odborné složky vzdělávání.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Základem je reagovat na změny ve společnosti, v profesních požadavcích</a:t>
            </a:r>
            <a:br>
              <a:rPr lang="cs-CZ" sz="2000" dirty="0"/>
            </a:br>
            <a:r>
              <a:rPr lang="cs-CZ" sz="2000" dirty="0"/>
              <a:t>a v pracovním prostředí a poskytnout žákům dostatek příležitostí, situací</a:t>
            </a:r>
            <a:br>
              <a:rPr lang="cs-CZ" sz="2000" dirty="0"/>
            </a:br>
            <a:r>
              <a:rPr lang="cs-CZ" sz="2000" dirty="0"/>
              <a:t>a kontextů, ve kterých se budou učit bezpečně a efektivně využívat různé digitální technologie. </a:t>
            </a:r>
          </a:p>
          <a:p>
            <a:endParaRPr lang="cs-CZ" sz="2400" dirty="0"/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1A4EA098-044E-4A1B-8609-8D0B40376F6B}"/>
              </a:ext>
            </a:extLst>
          </p:cNvPr>
          <p:cNvGrpSpPr/>
          <p:nvPr/>
        </p:nvGrpSpPr>
        <p:grpSpPr>
          <a:xfrm>
            <a:off x="709612" y="2189035"/>
            <a:ext cx="10718649" cy="1524923"/>
            <a:chOff x="461540" y="4904616"/>
            <a:chExt cx="10718649" cy="1524923"/>
          </a:xfrm>
        </p:grpSpPr>
        <p:sp>
          <p:nvSpPr>
            <p:cNvPr id="14" name="Obdélník: se zakulacenými rohy 5">
              <a:extLst>
                <a:ext uri="{FF2B5EF4-FFF2-40B4-BE49-F238E27FC236}">
                  <a16:creationId xmlns:a16="http://schemas.microsoft.com/office/drawing/2014/main" id="{BCA5E196-0742-4702-BD3A-BBD837BADAE9}"/>
                </a:ext>
              </a:extLst>
            </p:cNvPr>
            <p:cNvSpPr/>
            <p:nvPr/>
          </p:nvSpPr>
          <p:spPr>
            <a:xfrm>
              <a:off x="461540" y="5097819"/>
              <a:ext cx="2608729" cy="113851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r>
                <a:rPr lang="cs-CZ" dirty="0"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rPr>
                <a:t>Informační a komunikační technologie</a:t>
              </a:r>
            </a:p>
          </p:txBody>
        </p:sp>
        <p:grpSp>
          <p:nvGrpSpPr>
            <p:cNvPr id="20" name="Skupina 19">
              <a:extLst>
                <a:ext uri="{FF2B5EF4-FFF2-40B4-BE49-F238E27FC236}">
                  <a16:creationId xmlns:a16="http://schemas.microsoft.com/office/drawing/2014/main" id="{6E5B6200-4F91-4513-B497-6CA81061DCF8}"/>
                </a:ext>
              </a:extLst>
            </p:cNvPr>
            <p:cNvGrpSpPr/>
            <p:nvPr/>
          </p:nvGrpSpPr>
          <p:grpSpPr>
            <a:xfrm>
              <a:off x="462324" y="4904616"/>
              <a:ext cx="2607945" cy="1524923"/>
              <a:chOff x="461539" y="1839522"/>
              <a:chExt cx="2608730" cy="1525382"/>
            </a:xfrm>
          </p:grpSpPr>
          <p:cxnSp>
            <p:nvCxnSpPr>
              <p:cNvPr id="23" name="Přímá spojnice 22">
                <a:extLst>
                  <a:ext uri="{FF2B5EF4-FFF2-40B4-BE49-F238E27FC236}">
                    <a16:creationId xmlns:a16="http://schemas.microsoft.com/office/drawing/2014/main" id="{83CA6097-F158-42AE-9E62-415411A257A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1540" y="1839522"/>
                <a:ext cx="2608729" cy="1525382"/>
              </a:xfrm>
              <a:prstGeom prst="line">
                <a:avLst/>
              </a:prstGeom>
              <a:ln w="38100">
                <a:solidFill>
                  <a:srgbClr val="FD7052">
                    <a:alpha val="85098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Přímá spojnice 23">
                <a:extLst>
                  <a:ext uri="{FF2B5EF4-FFF2-40B4-BE49-F238E27FC236}">
                    <a16:creationId xmlns:a16="http://schemas.microsoft.com/office/drawing/2014/main" id="{095A4D30-11B8-4B71-8BD1-3D25ACB0E46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61539" y="1839522"/>
                <a:ext cx="2608729" cy="1525382"/>
              </a:xfrm>
              <a:prstGeom prst="line">
                <a:avLst/>
              </a:prstGeom>
              <a:ln w="38100">
                <a:solidFill>
                  <a:srgbClr val="FD7052">
                    <a:alpha val="85098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Obdélník: se zakulacenými rohy 25">
              <a:extLst>
                <a:ext uri="{FF2B5EF4-FFF2-40B4-BE49-F238E27FC236}">
                  <a16:creationId xmlns:a16="http://schemas.microsoft.com/office/drawing/2014/main" id="{7EADD84B-FACF-4C2E-872B-EE6AF14AEABE}"/>
                </a:ext>
              </a:extLst>
            </p:cNvPr>
            <p:cNvSpPr/>
            <p:nvPr/>
          </p:nvSpPr>
          <p:spPr>
            <a:xfrm>
              <a:off x="4964217" y="5160587"/>
              <a:ext cx="6215972" cy="98478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r>
                <a:rPr lang="cs-CZ" sz="3600" b="1" dirty="0">
                  <a:latin typeface="Bitter" panose="020B0604020202020204" charset="-18"/>
                </a:rPr>
                <a:t>Člověk a digitální svět</a:t>
              </a:r>
            </a:p>
          </p:txBody>
        </p:sp>
        <p:sp>
          <p:nvSpPr>
            <p:cNvPr id="22" name="Šipka: doprava 29">
              <a:extLst>
                <a:ext uri="{FF2B5EF4-FFF2-40B4-BE49-F238E27FC236}">
                  <a16:creationId xmlns:a16="http://schemas.microsoft.com/office/drawing/2014/main" id="{C945A42B-8823-4176-9B2B-280F38CEF834}"/>
                </a:ext>
              </a:extLst>
            </p:cNvPr>
            <p:cNvSpPr/>
            <p:nvPr/>
          </p:nvSpPr>
          <p:spPr>
            <a:xfrm>
              <a:off x="3343181" y="5249290"/>
              <a:ext cx="1226854" cy="8245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357786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2878117-9088-AF6C-058C-B538DDD0B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Kontext ICT revizí</a:t>
            </a:r>
          </a:p>
        </p:txBody>
      </p:sp>
    </p:spTree>
    <p:extLst>
      <p:ext uri="{BB962C8B-B14F-4D97-AF65-F5344CB8AC3E}">
        <p14:creationId xmlns:p14="http://schemas.microsoft.com/office/powerpoint/2010/main" val="1178263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DB0B711B-3EE9-62A8-E054-2CC2409201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ICT revize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1759979"/>
              </p:ext>
            </p:extLst>
          </p:nvPr>
        </p:nvGraphicFramePr>
        <p:xfrm>
          <a:off x="679449" y="845344"/>
          <a:ext cx="1096962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354623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Vlastní 1">
      <a:dk1>
        <a:srgbClr val="5F7184"/>
      </a:dk1>
      <a:lt1>
        <a:sysClr val="window" lastClr="FFFFFF"/>
      </a:lt1>
      <a:dk2>
        <a:srgbClr val="07477F"/>
      </a:dk2>
      <a:lt2>
        <a:srgbClr val="F7F9FB"/>
      </a:lt2>
      <a:accent1>
        <a:srgbClr val="FF7558"/>
      </a:accent1>
      <a:accent2>
        <a:srgbClr val="549FD7"/>
      </a:accent2>
      <a:accent3>
        <a:srgbClr val="F5B614"/>
      </a:accent3>
      <a:accent4>
        <a:srgbClr val="C3D5E4"/>
      </a:accent4>
      <a:accent5>
        <a:srgbClr val="5B9BD5"/>
      </a:accent5>
      <a:accent6>
        <a:srgbClr val="70AD47"/>
      </a:accent6>
      <a:hlink>
        <a:srgbClr val="002060"/>
      </a:hlink>
      <a:folHlink>
        <a:srgbClr val="D8D8D8"/>
      </a:folHlink>
    </a:clrScheme>
    <a:fontScheme name="NPI">
      <a:majorFont>
        <a:latin typeface="Bitter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935c58e-0549-4acd-bfa9-529e07630f72">
      <Terms xmlns="http://schemas.microsoft.com/office/infopath/2007/PartnerControls"/>
    </lcf76f155ced4ddcb4097134ff3c332f>
    <TaxCatchAll xmlns="abfe7ab9-6f9f-46e9-bdf6-962368f8aff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DEBA803A6DE744AB3D5D71F6A5AFE55" ma:contentTypeVersion="16" ma:contentTypeDescription="Vytvoří nový dokument" ma:contentTypeScope="" ma:versionID="c40d7862e3e652d400439c7d52bf758a">
  <xsd:schema xmlns:xsd="http://www.w3.org/2001/XMLSchema" xmlns:xs="http://www.w3.org/2001/XMLSchema" xmlns:p="http://schemas.microsoft.com/office/2006/metadata/properties" xmlns:ns2="6935c58e-0549-4acd-bfa9-529e07630f72" xmlns:ns3="abfe7ab9-6f9f-46e9-bdf6-962368f8affd" targetNamespace="http://schemas.microsoft.com/office/2006/metadata/properties" ma:root="true" ma:fieldsID="6135067820271adcd467bb9abf834445" ns2:_="" ns3:_="">
    <xsd:import namespace="6935c58e-0549-4acd-bfa9-529e07630f72"/>
    <xsd:import namespace="abfe7ab9-6f9f-46e9-bdf6-962368f8af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35c58e-0549-4acd-bfa9-529e07630f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Značky obrázků" ma:readOnly="false" ma:fieldId="{5cf76f15-5ced-4ddc-b409-7134ff3c332f}" ma:taxonomyMulti="true" ma:sspId="27dd16fa-df82-42a5-acbd-34776075af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fe7ab9-6f9f-46e9-bdf6-962368f8aff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0132da2-ac53-4ca6-a963-9f6c7e3fdb12}" ma:internalName="TaxCatchAll" ma:showField="CatchAllData" ma:web="abfe7ab9-6f9f-46e9-bdf6-962368f8af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10A418-9D2A-4AA2-A9CA-E8A23E3EC8A9}">
  <ds:schemaRefs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abfe7ab9-6f9f-46e9-bdf6-962368f8affd"/>
    <ds:schemaRef ds:uri="6935c58e-0549-4acd-bfa9-529e07630f72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EA60DDA-7AD0-458F-B75B-7E5B20BA7F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B7B5E6-8F93-4B33-913B-A7C698E11E59}">
  <ds:schemaRefs>
    <ds:schemaRef ds:uri="6935c58e-0549-4acd-bfa9-529e07630f72"/>
    <ds:schemaRef ds:uri="abfe7ab9-6f9f-46e9-bdf6-962368f8aff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1649</TotalTime>
  <Words>642</Words>
  <Application>Microsoft Office PowerPoint</Application>
  <PresentationFormat>Širokoúhlá obrazovka</PresentationFormat>
  <Paragraphs>102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Bitter</vt:lpstr>
      <vt:lpstr>Roboto</vt:lpstr>
      <vt:lpstr>Wingdings</vt:lpstr>
      <vt:lpstr>Motiv Office</vt:lpstr>
      <vt:lpstr>Prezentace aplikace PowerPoint</vt:lpstr>
      <vt:lpstr>ICT revize RVP SOV</vt:lpstr>
      <vt:lpstr>Co se mění</vt:lpstr>
      <vt:lpstr>Klíčová kompetence</vt:lpstr>
      <vt:lpstr>Vzdělávací oblast</vt:lpstr>
      <vt:lpstr>Vzdělávací oblast</vt:lpstr>
      <vt:lpstr>Průřezové téma</vt:lpstr>
      <vt:lpstr>Kontext ICT revizí</vt:lpstr>
      <vt:lpstr>ICT revize</vt:lpstr>
      <vt:lpstr>ICT revize</vt:lpstr>
      <vt:lpstr>Náběh ŠVP a výuky</vt:lpstr>
      <vt:lpstr>Podpora ICT revizí</vt:lpstr>
      <vt:lpstr>Připravujeme</vt:lpstr>
      <vt:lpstr>Co bude nejdříve k dispozici</vt:lpstr>
      <vt:lpstr>Čím můžete také začít</vt:lpstr>
      <vt:lpstr>Podpora ICT v Libereckém kraji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Lenka Cerna</dc:creator>
  <cp:lastModifiedBy>Robert Gamba</cp:lastModifiedBy>
  <cp:revision>40</cp:revision>
  <cp:lastPrinted>2023-09-14T21:19:02Z</cp:lastPrinted>
  <dcterms:created xsi:type="dcterms:W3CDTF">2022-07-19T07:12:53Z</dcterms:created>
  <dcterms:modified xsi:type="dcterms:W3CDTF">2023-09-14T21:37:36Z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0x0101000DEBA803A6DE744AB3D5D71F6A5AFE55</vt:lpwstr>
  </property>
  <property fmtid="{D5CDD505-2E9C-101B-9397-08002B2CF9AE}" pid="3" name="MediaServiceImageTags">
    <vt:lpwstr/>
  </property>
</Properties>
</file>